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470" r:id="rId3"/>
    <p:sldId id="482" r:id="rId4"/>
    <p:sldId id="614" r:id="rId5"/>
    <p:sldId id="473" r:id="rId6"/>
    <p:sldId id="478" r:id="rId7"/>
    <p:sldId id="548" r:id="rId8"/>
    <p:sldId id="476" r:id="rId9"/>
    <p:sldId id="607" r:id="rId10"/>
    <p:sldId id="610" r:id="rId11"/>
    <p:sldId id="611" r:id="rId12"/>
    <p:sldId id="572" r:id="rId13"/>
    <p:sldId id="477" r:id="rId14"/>
    <p:sldId id="527" r:id="rId15"/>
    <p:sldId id="568" r:id="rId16"/>
    <p:sldId id="588" r:id="rId17"/>
    <p:sldId id="576" r:id="rId18"/>
    <p:sldId id="498" r:id="rId19"/>
    <p:sldId id="578" r:id="rId20"/>
    <p:sldId id="592" r:id="rId21"/>
    <p:sldId id="615" r:id="rId22"/>
    <p:sldId id="602" r:id="rId23"/>
    <p:sldId id="608" r:id="rId24"/>
    <p:sldId id="551" r:id="rId25"/>
    <p:sldId id="552" r:id="rId26"/>
    <p:sldId id="493" r:id="rId27"/>
    <p:sldId id="497" r:id="rId28"/>
    <p:sldId id="579" r:id="rId29"/>
    <p:sldId id="589" r:id="rId30"/>
    <p:sldId id="553" r:id="rId31"/>
    <p:sldId id="584" r:id="rId32"/>
    <p:sldId id="516" r:id="rId33"/>
    <p:sldId id="517" r:id="rId34"/>
    <p:sldId id="558" r:id="rId35"/>
    <p:sldId id="559" r:id="rId36"/>
    <p:sldId id="569" r:id="rId37"/>
    <p:sldId id="604" r:id="rId38"/>
    <p:sldId id="570" r:id="rId39"/>
    <p:sldId id="583" r:id="rId40"/>
    <p:sldId id="560" r:id="rId41"/>
    <p:sldId id="509" r:id="rId42"/>
    <p:sldId id="613" r:id="rId43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79B7"/>
    <a:srgbClr val="800000"/>
    <a:srgbClr val="FFFFFF"/>
    <a:srgbClr val="BD6F5C"/>
    <a:srgbClr val="EFEEF1"/>
    <a:srgbClr val="FFFFFE"/>
    <a:srgbClr val="D4F0FB"/>
    <a:srgbClr val="139167"/>
    <a:srgbClr val="7AAD5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65" autoAdjust="0"/>
    <p:restoredTop sz="94203" autoAdjust="0"/>
  </p:normalViewPr>
  <p:slideViewPr>
    <p:cSldViewPr>
      <p:cViewPr>
        <p:scale>
          <a:sx n="78" d="100"/>
          <a:sy n="78" d="100"/>
        </p:scale>
        <p:origin x="-6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-870" y="-108"/>
      </p:cViewPr>
      <p:guideLst>
        <p:guide orient="horz" pos="2141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image" Target="../media/image100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diagram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image" Target="../media/image10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031825-214E-4F99-B866-3445E384D23C}" type="doc">
      <dgm:prSet loTypeId="urn:microsoft.com/office/officeart/2005/8/layout/radial4" loCatId="relationship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E0559CD-5F6C-4217-BB36-2AE2069B270A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Образовательный процесс –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 </a:t>
          </a:r>
        </a:p>
        <a:p>
          <a:r>
            <a:rPr lang="ru-RU" sz="1800" b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rPr>
            <a:t>279 </a:t>
          </a:r>
        </a:p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преподавателей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FE5C7896-70FF-4CF9-86F8-55E1DD04B764}" type="parTrans" cxnId="{B0350D2E-CB08-40DD-BA43-B3A2A9AC8BBC}">
      <dgm:prSet/>
      <dgm:spPr/>
      <dgm:t>
        <a:bodyPr/>
        <a:lstStyle/>
        <a:p>
          <a:endParaRPr lang="ru-RU"/>
        </a:p>
      </dgm:t>
    </dgm:pt>
    <dgm:pt modelId="{33970FF9-50D7-4DE9-9D83-BBCCD3D3C524}" type="sibTrans" cxnId="{B0350D2E-CB08-40DD-BA43-B3A2A9AC8BBC}">
      <dgm:prSet/>
      <dgm:spPr/>
      <dgm:t>
        <a:bodyPr/>
        <a:lstStyle/>
        <a:p>
          <a:endParaRPr lang="ru-RU"/>
        </a:p>
      </dgm:t>
    </dgm:pt>
    <dgm:pt modelId="{F3E606AE-3910-4630-81E2-9ECB8604E558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Ведущие специалисты практического здравоохранения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8A151566-6EB3-4E78-B628-8E20329B635A}" type="parTrans" cxnId="{0C6DCD8C-E072-46D4-956F-DD757770A654}">
      <dgm:prSet/>
      <dgm:spPr/>
      <dgm:t>
        <a:bodyPr/>
        <a:lstStyle/>
        <a:p>
          <a:endParaRPr lang="ru-RU"/>
        </a:p>
      </dgm:t>
    </dgm:pt>
    <dgm:pt modelId="{6FABD9DB-A5FF-4620-9908-11CB67B85390}" type="sibTrans" cxnId="{0C6DCD8C-E072-46D4-956F-DD757770A654}">
      <dgm:prSet/>
      <dgm:spPr/>
      <dgm:t>
        <a:bodyPr/>
        <a:lstStyle/>
        <a:p>
          <a:endParaRPr lang="ru-RU"/>
        </a:p>
      </dgm:t>
    </dgm:pt>
    <dgm:pt modelId="{69D4499D-C7B2-49F1-8D52-BDE01DF0830F}">
      <dgm:prSet phldrT="[Текст]"/>
      <dgm:spPr/>
      <dgm:t>
        <a:bodyPr/>
        <a:lstStyle/>
        <a:p>
          <a:r>
            <a:rPr lang="ru-RU" b="0" dirty="0" smtClean="0">
              <a:latin typeface="Arial" pitchFamily="34" charset="0"/>
              <a:cs typeface="Arial" pitchFamily="34" charset="0"/>
            </a:rPr>
            <a:t>Штатные преподаватели Центра</a:t>
          </a:r>
          <a:endParaRPr lang="ru-RU" b="0" dirty="0">
            <a:latin typeface="Arial" pitchFamily="34" charset="0"/>
            <a:cs typeface="Arial" pitchFamily="34" charset="0"/>
          </a:endParaRPr>
        </a:p>
      </dgm:t>
    </dgm:pt>
    <dgm:pt modelId="{9F54EE26-0E8A-42B2-A74E-48472AD83ED1}" type="parTrans" cxnId="{BA5E305F-7DB3-4B89-A6FA-65B35E2567F1}">
      <dgm:prSet/>
      <dgm:spPr/>
      <dgm:t>
        <a:bodyPr/>
        <a:lstStyle/>
        <a:p>
          <a:endParaRPr lang="ru-RU"/>
        </a:p>
      </dgm:t>
    </dgm:pt>
    <dgm:pt modelId="{83E6D03B-95EA-4A61-BBAA-F7000882A9AD}" type="sibTrans" cxnId="{BA5E305F-7DB3-4B89-A6FA-65B35E2567F1}">
      <dgm:prSet/>
      <dgm:spPr/>
      <dgm:t>
        <a:bodyPr/>
        <a:lstStyle/>
        <a:p>
          <a:endParaRPr lang="ru-RU"/>
        </a:p>
      </dgm:t>
    </dgm:pt>
    <dgm:pt modelId="{E78C26B6-C192-4A0D-BA69-866353198D64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Преподаватели ФГБОУ ВО «</a:t>
          </a:r>
          <a:r>
            <a:rPr lang="ru-RU" dirty="0" err="1" smtClean="0">
              <a:latin typeface="Arial" pitchFamily="34" charset="0"/>
              <a:cs typeface="Arial" pitchFamily="34" charset="0"/>
            </a:rPr>
            <a:t>ОмГМУ</a:t>
          </a:r>
          <a:r>
            <a:rPr lang="ru-RU" dirty="0" smtClean="0">
              <a:latin typeface="Arial" pitchFamily="34" charset="0"/>
              <a:cs typeface="Arial" pitchFamily="34" charset="0"/>
            </a:rPr>
            <a:t> Минздрава России»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425982BC-C249-4841-9056-2CA1C637C2A6}" type="parTrans" cxnId="{1441B798-6326-4D43-87E5-210A8DD6F00F}">
      <dgm:prSet/>
      <dgm:spPr/>
      <dgm:t>
        <a:bodyPr/>
        <a:lstStyle/>
        <a:p>
          <a:endParaRPr lang="ru-RU"/>
        </a:p>
      </dgm:t>
    </dgm:pt>
    <dgm:pt modelId="{74A128B4-2932-412F-B0E2-654B25BC8665}" type="sibTrans" cxnId="{1441B798-6326-4D43-87E5-210A8DD6F00F}">
      <dgm:prSet/>
      <dgm:spPr/>
      <dgm:t>
        <a:bodyPr/>
        <a:lstStyle/>
        <a:p>
          <a:endParaRPr lang="ru-RU"/>
        </a:p>
      </dgm:t>
    </dgm:pt>
    <dgm:pt modelId="{01C64706-1073-49AB-A4EF-46C905E9FF12}" type="pres">
      <dgm:prSet presAssocID="{3E031825-214E-4F99-B866-3445E384D23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891BA9-C640-4FA8-A34C-D21B5AF7F86C}" type="pres">
      <dgm:prSet presAssocID="{FE0559CD-5F6C-4217-BB36-2AE2069B270A}" presName="centerShape" presStyleLbl="node0" presStyleIdx="0" presStyleCnt="1" custScaleX="107967" custLinFactNeighborX="711" custLinFactNeighborY="6629"/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F6B2212-662C-469A-8C50-B7D13414112B}" type="pres">
      <dgm:prSet presAssocID="{8A151566-6EB3-4E78-B628-8E20329B635A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1061D030-77EA-4040-8A1E-C8A78053BCD6}" type="pres">
      <dgm:prSet presAssocID="{F3E606AE-3910-4630-81E2-9ECB8604E558}" presName="node" presStyleLbl="node1" presStyleIdx="0" presStyleCnt="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130E596F-C5AD-4525-8546-858EB253D17D}" type="pres">
      <dgm:prSet presAssocID="{9F54EE26-0E8A-42B2-A74E-48472AD83ED1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D6174BA5-44B4-4880-985E-6C8DF649AFD7}" type="pres">
      <dgm:prSet presAssocID="{69D4499D-C7B2-49F1-8D52-BDE01DF0830F}" presName="node" presStyleLbl="node1" presStyleIdx="1" presStyleCnt="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64A70087-028B-4880-9141-541B7A577852}" type="pres">
      <dgm:prSet presAssocID="{425982BC-C249-4841-9056-2CA1C637C2A6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C21C0475-9A61-437D-A80B-A7A2CC05C27C}" type="pres">
      <dgm:prSet presAssocID="{E78C26B6-C192-4A0D-BA69-866353198D64}" presName="node" presStyleLbl="node1" presStyleIdx="2" presStyleCnt="3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</dgm:ptLst>
  <dgm:cxnLst>
    <dgm:cxn modelId="{CB8585F2-4134-40F9-B4C4-CD6D2C4590AD}" type="presOf" srcId="{9F54EE26-0E8A-42B2-A74E-48472AD83ED1}" destId="{130E596F-C5AD-4525-8546-858EB253D17D}" srcOrd="0" destOrd="0" presId="urn:microsoft.com/office/officeart/2005/8/layout/radial4"/>
    <dgm:cxn modelId="{BA5E305F-7DB3-4B89-A6FA-65B35E2567F1}" srcId="{FE0559CD-5F6C-4217-BB36-2AE2069B270A}" destId="{69D4499D-C7B2-49F1-8D52-BDE01DF0830F}" srcOrd="1" destOrd="0" parTransId="{9F54EE26-0E8A-42B2-A74E-48472AD83ED1}" sibTransId="{83E6D03B-95EA-4A61-BBAA-F7000882A9AD}"/>
    <dgm:cxn modelId="{2527AC6C-BF0A-4535-ABA1-2A4D15D41E26}" type="presOf" srcId="{FE0559CD-5F6C-4217-BB36-2AE2069B270A}" destId="{D6891BA9-C640-4FA8-A34C-D21B5AF7F86C}" srcOrd="0" destOrd="0" presId="urn:microsoft.com/office/officeart/2005/8/layout/radial4"/>
    <dgm:cxn modelId="{1441B798-6326-4D43-87E5-210A8DD6F00F}" srcId="{FE0559CD-5F6C-4217-BB36-2AE2069B270A}" destId="{E78C26B6-C192-4A0D-BA69-866353198D64}" srcOrd="2" destOrd="0" parTransId="{425982BC-C249-4841-9056-2CA1C637C2A6}" sibTransId="{74A128B4-2932-412F-B0E2-654B25BC8665}"/>
    <dgm:cxn modelId="{436E4D5D-1697-4B03-A6B7-4D55529583F9}" type="presOf" srcId="{3E031825-214E-4F99-B866-3445E384D23C}" destId="{01C64706-1073-49AB-A4EF-46C905E9FF12}" srcOrd="0" destOrd="0" presId="urn:microsoft.com/office/officeart/2005/8/layout/radial4"/>
    <dgm:cxn modelId="{5D52F5E9-6E16-421C-A702-21737E5F3550}" type="presOf" srcId="{8A151566-6EB3-4E78-B628-8E20329B635A}" destId="{EF6B2212-662C-469A-8C50-B7D13414112B}" srcOrd="0" destOrd="0" presId="urn:microsoft.com/office/officeart/2005/8/layout/radial4"/>
    <dgm:cxn modelId="{FAD20340-7B72-4E7A-83D8-F9AC53B21A56}" type="presOf" srcId="{F3E606AE-3910-4630-81E2-9ECB8604E558}" destId="{1061D030-77EA-4040-8A1E-C8A78053BCD6}" srcOrd="0" destOrd="0" presId="urn:microsoft.com/office/officeart/2005/8/layout/radial4"/>
    <dgm:cxn modelId="{0C6DCD8C-E072-46D4-956F-DD757770A654}" srcId="{FE0559CD-5F6C-4217-BB36-2AE2069B270A}" destId="{F3E606AE-3910-4630-81E2-9ECB8604E558}" srcOrd="0" destOrd="0" parTransId="{8A151566-6EB3-4E78-B628-8E20329B635A}" sibTransId="{6FABD9DB-A5FF-4620-9908-11CB67B85390}"/>
    <dgm:cxn modelId="{B0350D2E-CB08-40DD-BA43-B3A2A9AC8BBC}" srcId="{3E031825-214E-4F99-B866-3445E384D23C}" destId="{FE0559CD-5F6C-4217-BB36-2AE2069B270A}" srcOrd="0" destOrd="0" parTransId="{FE5C7896-70FF-4CF9-86F8-55E1DD04B764}" sibTransId="{33970FF9-50D7-4DE9-9D83-BBCCD3D3C524}"/>
    <dgm:cxn modelId="{72F93B42-A069-4B7B-A6CF-14C4F3F17454}" type="presOf" srcId="{69D4499D-C7B2-49F1-8D52-BDE01DF0830F}" destId="{D6174BA5-44B4-4880-985E-6C8DF649AFD7}" srcOrd="0" destOrd="0" presId="urn:microsoft.com/office/officeart/2005/8/layout/radial4"/>
    <dgm:cxn modelId="{E70A2821-9255-4BEF-8DD4-6FC87BCFDB8D}" type="presOf" srcId="{E78C26B6-C192-4A0D-BA69-866353198D64}" destId="{C21C0475-9A61-437D-A80B-A7A2CC05C27C}" srcOrd="0" destOrd="0" presId="urn:microsoft.com/office/officeart/2005/8/layout/radial4"/>
    <dgm:cxn modelId="{B466F3B8-30F6-49FD-89C9-3D350F07475C}" type="presOf" srcId="{425982BC-C249-4841-9056-2CA1C637C2A6}" destId="{64A70087-028B-4880-9141-541B7A577852}" srcOrd="0" destOrd="0" presId="urn:microsoft.com/office/officeart/2005/8/layout/radial4"/>
    <dgm:cxn modelId="{48BA764B-AB4B-4636-B692-A44AA051FC2B}" type="presParOf" srcId="{01C64706-1073-49AB-A4EF-46C905E9FF12}" destId="{D6891BA9-C640-4FA8-A34C-D21B5AF7F86C}" srcOrd="0" destOrd="0" presId="urn:microsoft.com/office/officeart/2005/8/layout/radial4"/>
    <dgm:cxn modelId="{F100177F-B550-452B-93B8-2D678AFA82F9}" type="presParOf" srcId="{01C64706-1073-49AB-A4EF-46C905E9FF12}" destId="{EF6B2212-662C-469A-8C50-B7D13414112B}" srcOrd="1" destOrd="0" presId="urn:microsoft.com/office/officeart/2005/8/layout/radial4"/>
    <dgm:cxn modelId="{CC27F71B-B1F7-48BF-BC07-C2798D2DCA0B}" type="presParOf" srcId="{01C64706-1073-49AB-A4EF-46C905E9FF12}" destId="{1061D030-77EA-4040-8A1E-C8A78053BCD6}" srcOrd="2" destOrd="0" presId="urn:microsoft.com/office/officeart/2005/8/layout/radial4"/>
    <dgm:cxn modelId="{2F6CD100-355A-490B-94A1-D3B308EB94D9}" type="presParOf" srcId="{01C64706-1073-49AB-A4EF-46C905E9FF12}" destId="{130E596F-C5AD-4525-8546-858EB253D17D}" srcOrd="3" destOrd="0" presId="urn:microsoft.com/office/officeart/2005/8/layout/radial4"/>
    <dgm:cxn modelId="{2C138125-11E8-4079-97B1-2183CAD1B361}" type="presParOf" srcId="{01C64706-1073-49AB-A4EF-46C905E9FF12}" destId="{D6174BA5-44B4-4880-985E-6C8DF649AFD7}" srcOrd="4" destOrd="0" presId="urn:microsoft.com/office/officeart/2005/8/layout/radial4"/>
    <dgm:cxn modelId="{590EB7BD-244F-45B8-A44C-5570B9508AF2}" type="presParOf" srcId="{01C64706-1073-49AB-A4EF-46C905E9FF12}" destId="{64A70087-028B-4880-9141-541B7A577852}" srcOrd="5" destOrd="0" presId="urn:microsoft.com/office/officeart/2005/8/layout/radial4"/>
    <dgm:cxn modelId="{1E8EE575-DF7A-4C17-BF19-30C96571D079}" type="presParOf" srcId="{01C64706-1073-49AB-A4EF-46C905E9FF12}" destId="{C21C0475-9A61-437D-A80B-A7A2CC05C27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DD98114-43CC-47F1-8C6D-634CC5BF5927}" type="doc">
      <dgm:prSet loTypeId="urn:microsoft.com/office/officeart/2005/8/layout/arrow2" loCatId="process" qsTypeId="urn:microsoft.com/office/officeart/2005/8/quickstyle/3d2" qsCatId="3D" csTypeId="urn:microsoft.com/office/officeart/2005/8/colors/accent1_2" csCatId="accent1" phldr="1"/>
      <dgm:spPr/>
    </dgm:pt>
    <dgm:pt modelId="{015D5A66-330E-4AC4-B5BD-551768DFC0A4}">
      <dgm:prSet phldrT="[Текст]" custT="1"/>
      <dgm:spPr/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Школа медицинской сестры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36679E-B95D-48D9-AA7C-3DF19C1196C8}" type="parTrans" cxnId="{6AB50B45-E57C-48DF-910C-9E10EFBF4AFF}">
      <dgm:prSet/>
      <dgm:spPr/>
      <dgm:t>
        <a:bodyPr/>
        <a:lstStyle/>
        <a:p>
          <a:endParaRPr lang="ru-RU"/>
        </a:p>
      </dgm:t>
    </dgm:pt>
    <dgm:pt modelId="{B3A1551D-945F-497E-B20B-152E791041E7}" type="sibTrans" cxnId="{6AB50B45-E57C-48DF-910C-9E10EFBF4AFF}">
      <dgm:prSet/>
      <dgm:spPr/>
      <dgm:t>
        <a:bodyPr/>
        <a:lstStyle/>
        <a:p>
          <a:endParaRPr lang="ru-RU"/>
        </a:p>
      </dgm:t>
    </dgm:pt>
    <dgm:pt modelId="{7FD77D72-29ED-4F7B-90E3-5E5D27F3CDEE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rPr>
            <a:t>2</a:t>
          </a:r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 направления,</a:t>
          </a:r>
        </a:p>
        <a:p>
          <a:r>
            <a:rPr lang="ru-RU" sz="18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rPr>
            <a:t>14 </a:t>
          </a:r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мероприятий</a:t>
          </a:r>
        </a:p>
        <a:p>
          <a:r>
            <a:rPr lang="ru-RU" sz="18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rPr>
            <a:t>894</a:t>
          </a:r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 обученных</a:t>
          </a:r>
        </a:p>
        <a:p>
          <a:endParaRPr lang="ru-RU" sz="2300" dirty="0" smtClean="0"/>
        </a:p>
      </dgm:t>
    </dgm:pt>
    <dgm:pt modelId="{AABCC170-9276-4540-B32C-6C6A6917B257}" type="parTrans" cxnId="{B69C0802-5A87-48E4-B167-14D8F12D45B2}">
      <dgm:prSet/>
      <dgm:spPr/>
      <dgm:t>
        <a:bodyPr/>
        <a:lstStyle/>
        <a:p>
          <a:endParaRPr lang="ru-RU"/>
        </a:p>
      </dgm:t>
    </dgm:pt>
    <dgm:pt modelId="{B14A839B-5CBA-4222-BC14-C5608D2AAD60}" type="sibTrans" cxnId="{B69C0802-5A87-48E4-B167-14D8F12D45B2}">
      <dgm:prSet/>
      <dgm:spPr/>
      <dgm:t>
        <a:bodyPr/>
        <a:lstStyle/>
        <a:p>
          <a:endParaRPr lang="ru-RU"/>
        </a:p>
      </dgm:t>
    </dgm:pt>
    <dgm:pt modelId="{58542F36-5E3A-4215-9824-4E40FAF3A152}">
      <dgm:prSet phldrT="[Текст]" custT="1"/>
      <dgm:spPr/>
      <dgm:t>
        <a:bodyPr/>
        <a:lstStyle/>
        <a:p>
          <a:endParaRPr lang="ru-RU" sz="1800" b="1" dirty="0" smtClean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18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rPr>
            <a:t>14 </a:t>
          </a:r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направлений ,</a:t>
          </a:r>
        </a:p>
        <a:p>
          <a:r>
            <a:rPr lang="ru-RU" sz="18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rPr>
            <a:t>128 </a:t>
          </a:r>
          <a:r>
            <a:rPr lang="ru-RU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мероприятий </a:t>
          </a:r>
        </a:p>
        <a:p>
          <a:r>
            <a:rPr lang="ru-RU" sz="18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rPr>
            <a:t>2953 </a:t>
          </a:r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обученных</a:t>
          </a:r>
        </a:p>
        <a:p>
          <a:endParaRPr lang="ru-RU" sz="2300" dirty="0"/>
        </a:p>
      </dgm:t>
    </dgm:pt>
    <dgm:pt modelId="{7DF24326-689C-4741-9ACB-8B5AA04E9EC7}" type="parTrans" cxnId="{C868777E-C047-4C9F-85D1-3145D03311B2}">
      <dgm:prSet/>
      <dgm:spPr/>
      <dgm:t>
        <a:bodyPr/>
        <a:lstStyle/>
        <a:p>
          <a:endParaRPr lang="ru-RU"/>
        </a:p>
      </dgm:t>
    </dgm:pt>
    <dgm:pt modelId="{8DE5EA09-E3E4-42BC-94DA-C211A70F35EC}" type="sibTrans" cxnId="{C868777E-C047-4C9F-85D1-3145D03311B2}">
      <dgm:prSet/>
      <dgm:spPr/>
      <dgm:t>
        <a:bodyPr/>
        <a:lstStyle/>
        <a:p>
          <a:endParaRPr lang="ru-RU"/>
        </a:p>
      </dgm:t>
    </dgm:pt>
    <dgm:pt modelId="{C58B785E-A3A0-4C39-9F4D-A72CCADD674C}" type="pres">
      <dgm:prSet presAssocID="{BDD98114-43CC-47F1-8C6D-634CC5BF5927}" presName="arrowDiagram" presStyleCnt="0">
        <dgm:presLayoutVars>
          <dgm:chMax val="5"/>
          <dgm:dir/>
          <dgm:resizeHandles val="exact"/>
        </dgm:presLayoutVars>
      </dgm:prSet>
      <dgm:spPr/>
    </dgm:pt>
    <dgm:pt modelId="{94D0E3FA-A964-4321-9A2D-07917BC4B97F}" type="pres">
      <dgm:prSet presAssocID="{BDD98114-43CC-47F1-8C6D-634CC5BF5927}" presName="arrow" presStyleLbl="bgShp" presStyleIdx="0" presStyleCnt="1"/>
      <dgm:spPr>
        <a:solidFill>
          <a:schemeClr val="bg1"/>
        </a:solidFill>
        <a:ln>
          <a:solidFill>
            <a:schemeClr val="accent4">
              <a:lumMod val="60000"/>
              <a:lumOff val="40000"/>
            </a:schemeClr>
          </a:solidFill>
        </a:ln>
      </dgm:spPr>
    </dgm:pt>
    <dgm:pt modelId="{69548964-4F07-4C3E-89CF-25E1F773C8F0}" type="pres">
      <dgm:prSet presAssocID="{BDD98114-43CC-47F1-8C6D-634CC5BF5927}" presName="arrowDiagram3" presStyleCnt="0"/>
      <dgm:spPr/>
    </dgm:pt>
    <dgm:pt modelId="{D52409C2-9864-449C-A341-7FF4A73C5C19}" type="pres">
      <dgm:prSet presAssocID="{015D5A66-330E-4AC4-B5BD-551768DFC0A4}" presName="bullet3a" presStyleLbl="node1" presStyleIdx="0" presStyleCnt="3"/>
      <dgm:spPr/>
    </dgm:pt>
    <dgm:pt modelId="{C87E0D77-AFAF-4D21-8848-4B0B1B71B0D1}" type="pres">
      <dgm:prSet presAssocID="{015D5A66-330E-4AC4-B5BD-551768DFC0A4}" presName="textBox3a" presStyleLbl="revTx" presStyleIdx="0" presStyleCnt="3" custLinFactNeighborX="-40926" custLinFactNeighborY="20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C503D9-412A-4746-AF11-13C3C3FB2EE9}" type="pres">
      <dgm:prSet presAssocID="{7FD77D72-29ED-4F7B-90E3-5E5D27F3CDEE}" presName="bullet3b" presStyleLbl="node1" presStyleIdx="1" presStyleCnt="3" custLinFactX="-31611" custLinFactNeighborX="-100000" custLinFactNeighborY="82096"/>
      <dgm:spPr/>
    </dgm:pt>
    <dgm:pt modelId="{B2998E94-5CD9-4C39-B9CC-7FFCB2972C44}" type="pres">
      <dgm:prSet presAssocID="{7FD77D72-29ED-4F7B-90E3-5E5D27F3CDEE}" presName="textBox3b" presStyleLbl="revTx" presStyleIdx="1" presStyleCnt="3" custScaleX="122321" custScaleY="68487" custLinFactNeighborX="-45843" custLinFactNeighborY="7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94711-041C-4251-BCAD-57B4108BF11A}" type="pres">
      <dgm:prSet presAssocID="{58542F36-5E3A-4215-9824-4E40FAF3A152}" presName="bullet3c" presStyleLbl="node1" presStyleIdx="2" presStyleCnt="3" custLinFactX="-76482" custLinFactNeighborX="-100000" custLinFactNeighborY="4048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D8B57CC2-76BD-4E26-8C57-6166A41FD53F}" type="pres">
      <dgm:prSet presAssocID="{58542F36-5E3A-4215-9824-4E40FAF3A152}" presName="textBox3c" presStyleLbl="revTx" presStyleIdx="2" presStyleCnt="3" custScaleX="134013" custLinFactNeighborX="-66477" custLinFactNeighborY="54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0058AB-57A4-4681-83BF-ABD0E642E0A6}" type="presOf" srcId="{BDD98114-43CC-47F1-8C6D-634CC5BF5927}" destId="{C58B785E-A3A0-4C39-9F4D-A72CCADD674C}" srcOrd="0" destOrd="0" presId="urn:microsoft.com/office/officeart/2005/8/layout/arrow2"/>
    <dgm:cxn modelId="{6EA4F2A6-52B7-4C26-97D7-9A0892E02B9E}" type="presOf" srcId="{015D5A66-330E-4AC4-B5BD-551768DFC0A4}" destId="{C87E0D77-AFAF-4D21-8848-4B0B1B71B0D1}" srcOrd="0" destOrd="0" presId="urn:microsoft.com/office/officeart/2005/8/layout/arrow2"/>
    <dgm:cxn modelId="{C868777E-C047-4C9F-85D1-3145D03311B2}" srcId="{BDD98114-43CC-47F1-8C6D-634CC5BF5927}" destId="{58542F36-5E3A-4215-9824-4E40FAF3A152}" srcOrd="2" destOrd="0" parTransId="{7DF24326-689C-4741-9ACB-8B5AA04E9EC7}" sibTransId="{8DE5EA09-E3E4-42BC-94DA-C211A70F35EC}"/>
    <dgm:cxn modelId="{6AB50B45-E57C-48DF-910C-9E10EFBF4AFF}" srcId="{BDD98114-43CC-47F1-8C6D-634CC5BF5927}" destId="{015D5A66-330E-4AC4-B5BD-551768DFC0A4}" srcOrd="0" destOrd="0" parTransId="{2836679E-B95D-48D9-AA7C-3DF19C1196C8}" sibTransId="{B3A1551D-945F-497E-B20B-152E791041E7}"/>
    <dgm:cxn modelId="{B69C0802-5A87-48E4-B167-14D8F12D45B2}" srcId="{BDD98114-43CC-47F1-8C6D-634CC5BF5927}" destId="{7FD77D72-29ED-4F7B-90E3-5E5D27F3CDEE}" srcOrd="1" destOrd="0" parTransId="{AABCC170-9276-4540-B32C-6C6A6917B257}" sibTransId="{B14A839B-5CBA-4222-BC14-C5608D2AAD60}"/>
    <dgm:cxn modelId="{9B9DC5F7-DFBE-4500-8AA2-8D548FEE735E}" type="presOf" srcId="{7FD77D72-29ED-4F7B-90E3-5E5D27F3CDEE}" destId="{B2998E94-5CD9-4C39-B9CC-7FFCB2972C44}" srcOrd="0" destOrd="0" presId="urn:microsoft.com/office/officeart/2005/8/layout/arrow2"/>
    <dgm:cxn modelId="{F2ABA866-8EA8-4FF9-948B-1EE5C14FD324}" type="presOf" srcId="{58542F36-5E3A-4215-9824-4E40FAF3A152}" destId="{D8B57CC2-76BD-4E26-8C57-6166A41FD53F}" srcOrd="0" destOrd="0" presId="urn:microsoft.com/office/officeart/2005/8/layout/arrow2"/>
    <dgm:cxn modelId="{5A1A2E8D-580F-4254-B3E8-457E5B361CDE}" type="presParOf" srcId="{C58B785E-A3A0-4C39-9F4D-A72CCADD674C}" destId="{94D0E3FA-A964-4321-9A2D-07917BC4B97F}" srcOrd="0" destOrd="0" presId="urn:microsoft.com/office/officeart/2005/8/layout/arrow2"/>
    <dgm:cxn modelId="{821E1A67-F739-4892-A182-F6111A2A7036}" type="presParOf" srcId="{C58B785E-A3A0-4C39-9F4D-A72CCADD674C}" destId="{69548964-4F07-4C3E-89CF-25E1F773C8F0}" srcOrd="1" destOrd="0" presId="urn:microsoft.com/office/officeart/2005/8/layout/arrow2"/>
    <dgm:cxn modelId="{EF53BF02-E339-4819-B790-0D9C8B25919C}" type="presParOf" srcId="{69548964-4F07-4C3E-89CF-25E1F773C8F0}" destId="{D52409C2-9864-449C-A341-7FF4A73C5C19}" srcOrd="0" destOrd="0" presId="urn:microsoft.com/office/officeart/2005/8/layout/arrow2"/>
    <dgm:cxn modelId="{35F34499-1592-4E25-80AA-FC420A822724}" type="presParOf" srcId="{69548964-4F07-4C3E-89CF-25E1F773C8F0}" destId="{C87E0D77-AFAF-4D21-8848-4B0B1B71B0D1}" srcOrd="1" destOrd="0" presId="urn:microsoft.com/office/officeart/2005/8/layout/arrow2"/>
    <dgm:cxn modelId="{C36D94CA-240D-47A8-A7B3-EB3C3B458AEF}" type="presParOf" srcId="{69548964-4F07-4C3E-89CF-25E1F773C8F0}" destId="{6CC503D9-412A-4746-AF11-13C3C3FB2EE9}" srcOrd="2" destOrd="0" presId="urn:microsoft.com/office/officeart/2005/8/layout/arrow2"/>
    <dgm:cxn modelId="{951ACDB4-8FAD-4580-B23A-6E7A52239957}" type="presParOf" srcId="{69548964-4F07-4C3E-89CF-25E1F773C8F0}" destId="{B2998E94-5CD9-4C39-B9CC-7FFCB2972C44}" srcOrd="3" destOrd="0" presId="urn:microsoft.com/office/officeart/2005/8/layout/arrow2"/>
    <dgm:cxn modelId="{1FF2A7AC-7331-4071-9E1F-BA73C078ACBF}" type="presParOf" srcId="{69548964-4F07-4C3E-89CF-25E1F773C8F0}" destId="{2CA94711-041C-4251-BCAD-57B4108BF11A}" srcOrd="4" destOrd="0" presId="urn:microsoft.com/office/officeart/2005/8/layout/arrow2"/>
    <dgm:cxn modelId="{894078D0-51E7-4D37-BBB9-1D52ECFCC2EF}" type="presParOf" srcId="{69548964-4F07-4C3E-89CF-25E1F773C8F0}" destId="{D8B57CC2-76BD-4E26-8C57-6166A41FD53F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E9C5AC0-4BDD-4120-A0E3-7A64340F1282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3857023B-530D-412D-87CE-CA26E125683B}">
      <dgm:prSet phldrT="[Текст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Обучение родственников по уходу за тяжелобольным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87E907-A094-4D49-8C11-32046DF6B1A1}" type="parTrans" cxnId="{EB644465-71FA-46AA-9BFB-920A9AD37588}">
      <dgm:prSet/>
      <dgm:spPr/>
      <dgm:t>
        <a:bodyPr/>
        <a:lstStyle/>
        <a:p>
          <a:endParaRPr lang="ru-RU"/>
        </a:p>
      </dgm:t>
    </dgm:pt>
    <dgm:pt modelId="{CE4BF289-39CA-46CF-BCC9-C1E1323B6B38}" type="sibTrans" cxnId="{EB644465-71FA-46AA-9BFB-920A9AD37588}">
      <dgm:prSet/>
      <dgm:spPr/>
      <dgm:t>
        <a:bodyPr/>
        <a:lstStyle/>
        <a:p>
          <a:endParaRPr lang="ru-RU"/>
        </a:p>
      </dgm:t>
    </dgm:pt>
    <dgm:pt modelId="{A744468B-6632-4BA9-BF57-FF4901F0F9F3}">
      <dgm:prSet phldrT="[Текст]" custT="1"/>
      <dgm:spPr>
        <a:solidFill>
          <a:schemeClr val="accent4">
            <a:lumMod val="75000"/>
          </a:schemeClr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Оказание первой помощи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EA15B7-DBAB-458B-BE37-9B4B9E654793}" type="parTrans" cxnId="{91135FA5-818F-4C0D-8DDF-8ACD152AEBC3}">
      <dgm:prSet/>
      <dgm:spPr/>
      <dgm:t>
        <a:bodyPr/>
        <a:lstStyle/>
        <a:p>
          <a:endParaRPr lang="ru-RU"/>
        </a:p>
      </dgm:t>
    </dgm:pt>
    <dgm:pt modelId="{C56A88FA-4052-4B10-902C-5DBC5710969E}" type="sibTrans" cxnId="{91135FA5-818F-4C0D-8DDF-8ACD152AEBC3}">
      <dgm:prSet/>
      <dgm:spPr/>
      <dgm:t>
        <a:bodyPr/>
        <a:lstStyle/>
        <a:p>
          <a:endParaRPr lang="ru-RU"/>
        </a:p>
      </dgm:t>
    </dgm:pt>
    <dgm:pt modelId="{E0000F24-97BD-4068-98BC-A16E4D4478EE}">
      <dgm:prSet phldrT="[Текст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Школа доступного массажа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8F96D5-327C-4D72-BAE4-D7615ABF1CDC}" type="parTrans" cxnId="{2AE4F4B5-87A6-4CFA-81EA-DD344926E679}">
      <dgm:prSet/>
      <dgm:spPr/>
      <dgm:t>
        <a:bodyPr/>
        <a:lstStyle/>
        <a:p>
          <a:endParaRPr lang="ru-RU"/>
        </a:p>
      </dgm:t>
    </dgm:pt>
    <dgm:pt modelId="{444464C8-8A71-49BA-A8C4-D92DF0217ECE}" type="sibTrans" cxnId="{2AE4F4B5-87A6-4CFA-81EA-DD344926E679}">
      <dgm:prSet/>
      <dgm:spPr/>
      <dgm:t>
        <a:bodyPr/>
        <a:lstStyle/>
        <a:p>
          <a:endParaRPr lang="ru-RU"/>
        </a:p>
      </dgm:t>
    </dgm:pt>
    <dgm:pt modelId="{169AE60C-4373-481C-BC2C-18183C63327A}">
      <dgm:prSet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Школа молодых родителей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F7C485-C0AD-4B21-95B1-FD288884A702}" type="parTrans" cxnId="{A055D679-B8DF-4077-8D9A-024E76B4F995}">
      <dgm:prSet/>
      <dgm:spPr/>
      <dgm:t>
        <a:bodyPr/>
        <a:lstStyle/>
        <a:p>
          <a:endParaRPr lang="ru-RU"/>
        </a:p>
      </dgm:t>
    </dgm:pt>
    <dgm:pt modelId="{4B537AE6-EC02-4828-810B-B225FDC5F32C}" type="sibTrans" cxnId="{A055D679-B8DF-4077-8D9A-024E76B4F995}">
      <dgm:prSet/>
      <dgm:spPr/>
      <dgm:t>
        <a:bodyPr/>
        <a:lstStyle/>
        <a:p>
          <a:endParaRPr lang="ru-RU"/>
        </a:p>
      </dgm:t>
    </dgm:pt>
    <dgm:pt modelId="{EBD82DD4-8630-4B8C-AE48-380239CFB809}">
      <dgm:prSet custT="1"/>
      <dgm:spPr>
        <a:solidFill>
          <a:schemeClr val="accent4">
            <a:lumMod val="75000"/>
          </a:schemeClr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Школа психологического комфорта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F0B00C-E2A5-4E2F-8ACA-34E906CE36F0}" type="parTrans" cxnId="{43C6C6BD-5C16-48A8-BD82-F7EFA1761A74}">
      <dgm:prSet/>
      <dgm:spPr/>
      <dgm:t>
        <a:bodyPr/>
        <a:lstStyle/>
        <a:p>
          <a:endParaRPr lang="ru-RU"/>
        </a:p>
      </dgm:t>
    </dgm:pt>
    <dgm:pt modelId="{1DD85411-CB34-4607-AE1E-6580E4633857}" type="sibTrans" cxnId="{43C6C6BD-5C16-48A8-BD82-F7EFA1761A74}">
      <dgm:prSet/>
      <dgm:spPr/>
      <dgm:t>
        <a:bodyPr/>
        <a:lstStyle/>
        <a:p>
          <a:endParaRPr lang="ru-RU"/>
        </a:p>
      </dgm:t>
    </dgm:pt>
    <dgm:pt modelId="{B04F9CD7-7D31-4E59-938A-BC21D926B3CB}">
      <dgm:prSet custT="1"/>
      <dgm:spPr>
        <a:solidFill>
          <a:schemeClr val="accent4">
            <a:lumMod val="75000"/>
          </a:schemeClr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Обучение компьютерной грамотности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B6EB9C69-4930-4D1E-983F-F57F6B9DCEAA}" type="parTrans" cxnId="{8087B2DF-8C20-43FC-BB80-5958D91B6396}">
      <dgm:prSet/>
      <dgm:spPr/>
      <dgm:t>
        <a:bodyPr/>
        <a:lstStyle/>
        <a:p>
          <a:endParaRPr lang="ru-RU"/>
        </a:p>
      </dgm:t>
    </dgm:pt>
    <dgm:pt modelId="{1B59E284-9C45-43A3-A7C9-1F4B700E6318}" type="sibTrans" cxnId="{8087B2DF-8C20-43FC-BB80-5958D91B6396}">
      <dgm:prSet/>
      <dgm:spPr/>
      <dgm:t>
        <a:bodyPr/>
        <a:lstStyle/>
        <a:p>
          <a:endParaRPr lang="ru-RU"/>
        </a:p>
      </dgm:t>
    </dgm:pt>
    <dgm:pt modelId="{3D48B1F6-E9A9-4E67-A19B-DCE6CE8E1B23}">
      <dgm:prSet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Школа здоровья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ECABF6C-1C10-4C26-A1A4-21498F44C0A9}" type="parTrans" cxnId="{B8C2EEFA-46B9-4B8D-9C5D-32B5534A8BA8}">
      <dgm:prSet/>
      <dgm:spPr/>
      <dgm:t>
        <a:bodyPr/>
        <a:lstStyle/>
        <a:p>
          <a:endParaRPr lang="ru-RU"/>
        </a:p>
      </dgm:t>
    </dgm:pt>
    <dgm:pt modelId="{D31AE9C3-8191-4BB5-A47C-0369BE6613B2}" type="sibTrans" cxnId="{B8C2EEFA-46B9-4B8D-9C5D-32B5534A8BA8}">
      <dgm:prSet/>
      <dgm:spPr/>
      <dgm:t>
        <a:bodyPr/>
        <a:lstStyle/>
        <a:p>
          <a:endParaRPr lang="ru-RU"/>
        </a:p>
      </dgm:t>
    </dgm:pt>
    <dgm:pt modelId="{DC5F376A-1C56-437E-95DF-B95BDDD7AF19}" type="pres">
      <dgm:prSet presAssocID="{8E9C5AC0-4BDD-4120-A0E3-7A64340F1282}" presName="linearFlow" presStyleCnt="0">
        <dgm:presLayoutVars>
          <dgm:dir/>
          <dgm:resizeHandles val="exact"/>
        </dgm:presLayoutVars>
      </dgm:prSet>
      <dgm:spPr/>
    </dgm:pt>
    <dgm:pt modelId="{BCFFACF0-97A5-4817-8FAD-8AC09DC171BC}" type="pres">
      <dgm:prSet presAssocID="{3857023B-530D-412D-87CE-CA26E125683B}" presName="composite" presStyleCnt="0"/>
      <dgm:spPr/>
    </dgm:pt>
    <dgm:pt modelId="{A3F863AD-CB10-4CE6-AB17-E913B0103583}" type="pres">
      <dgm:prSet presAssocID="{3857023B-530D-412D-87CE-CA26E125683B}" presName="imgShp" presStyleLbl="fgImgPlace1" presStyleIdx="0" presStyleCnt="7"/>
      <dgm:spPr>
        <a:noFill/>
        <a:ln>
          <a:noFill/>
        </a:ln>
      </dgm:spPr>
    </dgm:pt>
    <dgm:pt modelId="{8E4D75D3-5E65-4885-8C1A-C03CEDE648CF}" type="pres">
      <dgm:prSet presAssocID="{3857023B-530D-412D-87CE-CA26E125683B}" presName="txShp" presStyleLbl="node1" presStyleIdx="0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2AF270F-237A-4E14-AE35-38E67E0F7D58}" type="pres">
      <dgm:prSet presAssocID="{CE4BF289-39CA-46CF-BCC9-C1E1323B6B38}" presName="spacing" presStyleCnt="0"/>
      <dgm:spPr/>
    </dgm:pt>
    <dgm:pt modelId="{9633A10F-3E5B-4053-B1C0-EA992E91A81D}" type="pres">
      <dgm:prSet presAssocID="{A744468B-6632-4BA9-BF57-FF4901F0F9F3}" presName="composite" presStyleCnt="0"/>
      <dgm:spPr/>
    </dgm:pt>
    <dgm:pt modelId="{7BDB3BAF-D213-4114-9729-E4142D390C08}" type="pres">
      <dgm:prSet presAssocID="{A744468B-6632-4BA9-BF57-FF4901F0F9F3}" presName="imgShp" presStyleLbl="fgImgPlace1" presStyleIdx="1" presStyleCnt="7"/>
      <dgm:spPr>
        <a:noFill/>
        <a:ln>
          <a:noFill/>
        </a:ln>
      </dgm:spPr>
    </dgm:pt>
    <dgm:pt modelId="{A4017091-9539-4020-B092-39FE35C6F626}" type="pres">
      <dgm:prSet presAssocID="{A744468B-6632-4BA9-BF57-FF4901F0F9F3}" presName="txShp" presStyleLbl="node1" presStyleIdx="1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A2CAA70-1D8E-4A45-A777-F14C8BED850D}" type="pres">
      <dgm:prSet presAssocID="{C56A88FA-4052-4B10-902C-5DBC5710969E}" presName="spacing" presStyleCnt="0"/>
      <dgm:spPr/>
    </dgm:pt>
    <dgm:pt modelId="{9E8F71F5-DAF3-41DE-9AB4-361EE3FC6407}" type="pres">
      <dgm:prSet presAssocID="{169AE60C-4373-481C-BC2C-18183C63327A}" presName="composite" presStyleCnt="0"/>
      <dgm:spPr/>
    </dgm:pt>
    <dgm:pt modelId="{E423D8CA-2B65-4C13-BD86-45D51F7C9A87}" type="pres">
      <dgm:prSet presAssocID="{169AE60C-4373-481C-BC2C-18183C63327A}" presName="imgShp" presStyleLbl="fgImgPlace1" presStyleIdx="2" presStyleCnt="7"/>
      <dgm:spPr>
        <a:noFill/>
        <a:ln>
          <a:noFill/>
        </a:ln>
      </dgm:spPr>
    </dgm:pt>
    <dgm:pt modelId="{FEA30DB0-C983-4E5E-B1A1-57B7F4C37ADC}" type="pres">
      <dgm:prSet presAssocID="{169AE60C-4373-481C-BC2C-18183C63327A}" presName="txShp" presStyleLbl="node1" presStyleIdx="2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0A3BD8A-729C-4D19-A1C8-D84443EC2639}" type="pres">
      <dgm:prSet presAssocID="{4B537AE6-EC02-4828-810B-B225FDC5F32C}" presName="spacing" presStyleCnt="0"/>
      <dgm:spPr/>
    </dgm:pt>
    <dgm:pt modelId="{E97A57DA-02BF-4898-A48F-81A7A4F6AB6C}" type="pres">
      <dgm:prSet presAssocID="{EBD82DD4-8630-4B8C-AE48-380239CFB809}" presName="composite" presStyleCnt="0"/>
      <dgm:spPr/>
    </dgm:pt>
    <dgm:pt modelId="{4863F194-8C39-4C35-B4E9-617A81D6CFBD}" type="pres">
      <dgm:prSet presAssocID="{EBD82DD4-8630-4B8C-AE48-380239CFB809}" presName="imgShp" presStyleLbl="fgImgPlace1" presStyleIdx="3" presStyleCnt="7"/>
      <dgm:spPr>
        <a:noFill/>
        <a:ln>
          <a:noFill/>
        </a:ln>
      </dgm:spPr>
    </dgm:pt>
    <dgm:pt modelId="{5E1D12F8-0072-430A-B155-087DDA47DD72}" type="pres">
      <dgm:prSet presAssocID="{EBD82DD4-8630-4B8C-AE48-380239CFB809}" presName="txShp" presStyleLbl="node1" presStyleIdx="3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B807AF1-EF40-4346-9DCD-4D9E5808446F}" type="pres">
      <dgm:prSet presAssocID="{1DD85411-CB34-4607-AE1E-6580E4633857}" presName="spacing" presStyleCnt="0"/>
      <dgm:spPr/>
    </dgm:pt>
    <dgm:pt modelId="{E07942F3-1366-45A7-B52F-A535471C9178}" type="pres">
      <dgm:prSet presAssocID="{E0000F24-97BD-4068-98BC-A16E4D4478EE}" presName="composite" presStyleCnt="0"/>
      <dgm:spPr/>
    </dgm:pt>
    <dgm:pt modelId="{C7F9BD06-EA13-44F0-BD45-E064C78B297F}" type="pres">
      <dgm:prSet presAssocID="{E0000F24-97BD-4068-98BC-A16E4D4478EE}" presName="imgShp" presStyleLbl="fgImgPlace1" presStyleIdx="4" presStyleCnt="7"/>
      <dgm:spPr>
        <a:noFill/>
        <a:ln>
          <a:noFill/>
        </a:ln>
      </dgm:spPr>
    </dgm:pt>
    <dgm:pt modelId="{94291724-DEE9-492F-8812-6F40CA01984A}" type="pres">
      <dgm:prSet presAssocID="{E0000F24-97BD-4068-98BC-A16E4D4478EE}" presName="txShp" presStyleLbl="node1" presStyleIdx="4" presStyleCnt="7" custLinFactNeighborX="101" custLinFactNeighborY="-297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65EB80E-077E-4B5D-BEBF-93B8BE172E1C}" type="pres">
      <dgm:prSet presAssocID="{444464C8-8A71-49BA-A8C4-D92DF0217ECE}" presName="spacing" presStyleCnt="0"/>
      <dgm:spPr/>
    </dgm:pt>
    <dgm:pt modelId="{35B3DC77-867E-45D3-BB9E-43BB4520B362}" type="pres">
      <dgm:prSet presAssocID="{B04F9CD7-7D31-4E59-938A-BC21D926B3CB}" presName="composite" presStyleCnt="0"/>
      <dgm:spPr/>
    </dgm:pt>
    <dgm:pt modelId="{32D961C6-BD06-4AA8-AE7B-09B9304ADD1F}" type="pres">
      <dgm:prSet presAssocID="{B04F9CD7-7D31-4E59-938A-BC21D926B3CB}" presName="imgShp" presStyleLbl="fgImgPlace1" presStyleIdx="5" presStyleCnt="7"/>
      <dgm:spPr>
        <a:noFill/>
        <a:ln>
          <a:noFill/>
        </a:ln>
      </dgm:spPr>
    </dgm:pt>
    <dgm:pt modelId="{A7D8B864-53DF-409F-AB22-559C86EFB4F9}" type="pres">
      <dgm:prSet presAssocID="{B04F9CD7-7D31-4E59-938A-BC21D926B3CB}" presName="txShp" presStyleLbl="node1" presStyleIdx="5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B1AE937-0E1C-4C21-8D3B-4D0FD9F4972B}" type="pres">
      <dgm:prSet presAssocID="{1B59E284-9C45-43A3-A7C9-1F4B700E6318}" presName="spacing" presStyleCnt="0"/>
      <dgm:spPr/>
    </dgm:pt>
    <dgm:pt modelId="{3891C897-55A7-49ED-9759-DCDC82C69451}" type="pres">
      <dgm:prSet presAssocID="{3D48B1F6-E9A9-4E67-A19B-DCE6CE8E1B23}" presName="composite" presStyleCnt="0"/>
      <dgm:spPr/>
    </dgm:pt>
    <dgm:pt modelId="{178506D6-B4D3-4343-B4BA-606BCEE47E33}" type="pres">
      <dgm:prSet presAssocID="{3D48B1F6-E9A9-4E67-A19B-DCE6CE8E1B23}" presName="imgShp" presStyleLbl="fgImgPlace1" presStyleIdx="6" presStyleCnt="7"/>
      <dgm:spPr>
        <a:prstGeom prst="rect">
          <a:avLst/>
        </a:prstGeom>
        <a:noFill/>
        <a:ln>
          <a:noFill/>
        </a:ln>
      </dgm:spPr>
    </dgm:pt>
    <dgm:pt modelId="{37036146-EB40-4C94-95DA-2E754D27E4F9}" type="pres">
      <dgm:prSet presAssocID="{3D48B1F6-E9A9-4E67-A19B-DCE6CE8E1B23}" presName="txShp" presStyleLbl="node1" presStyleIdx="6" presStyleCnt="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A055D679-B8DF-4077-8D9A-024E76B4F995}" srcId="{8E9C5AC0-4BDD-4120-A0E3-7A64340F1282}" destId="{169AE60C-4373-481C-BC2C-18183C63327A}" srcOrd="2" destOrd="0" parTransId="{BCF7C485-C0AD-4B21-95B1-FD288884A702}" sibTransId="{4B537AE6-EC02-4828-810B-B225FDC5F32C}"/>
    <dgm:cxn modelId="{43C6C6BD-5C16-48A8-BD82-F7EFA1761A74}" srcId="{8E9C5AC0-4BDD-4120-A0E3-7A64340F1282}" destId="{EBD82DD4-8630-4B8C-AE48-380239CFB809}" srcOrd="3" destOrd="0" parTransId="{9AF0B00C-E2A5-4E2F-8ACA-34E906CE36F0}" sibTransId="{1DD85411-CB34-4607-AE1E-6580E4633857}"/>
    <dgm:cxn modelId="{927CC351-9434-49E1-83E9-3CDA0CD03069}" type="presOf" srcId="{3D48B1F6-E9A9-4E67-A19B-DCE6CE8E1B23}" destId="{37036146-EB40-4C94-95DA-2E754D27E4F9}" srcOrd="0" destOrd="0" presId="urn:microsoft.com/office/officeart/2005/8/layout/vList3#1"/>
    <dgm:cxn modelId="{91135FA5-818F-4C0D-8DDF-8ACD152AEBC3}" srcId="{8E9C5AC0-4BDD-4120-A0E3-7A64340F1282}" destId="{A744468B-6632-4BA9-BF57-FF4901F0F9F3}" srcOrd="1" destOrd="0" parTransId="{B9EA15B7-DBAB-458B-BE37-9B4B9E654793}" sibTransId="{C56A88FA-4052-4B10-902C-5DBC5710969E}"/>
    <dgm:cxn modelId="{2AE4F4B5-87A6-4CFA-81EA-DD344926E679}" srcId="{8E9C5AC0-4BDD-4120-A0E3-7A64340F1282}" destId="{E0000F24-97BD-4068-98BC-A16E4D4478EE}" srcOrd="4" destOrd="0" parTransId="{CF8F96D5-327C-4D72-BAE4-D7615ABF1CDC}" sibTransId="{444464C8-8A71-49BA-A8C4-D92DF0217ECE}"/>
    <dgm:cxn modelId="{7E694283-186D-43EC-809D-D06E2AAC6887}" type="presOf" srcId="{EBD82DD4-8630-4B8C-AE48-380239CFB809}" destId="{5E1D12F8-0072-430A-B155-087DDA47DD72}" srcOrd="0" destOrd="0" presId="urn:microsoft.com/office/officeart/2005/8/layout/vList3#1"/>
    <dgm:cxn modelId="{C51B77AE-77C0-4D64-94EB-FA33D10EEE2C}" type="presOf" srcId="{A744468B-6632-4BA9-BF57-FF4901F0F9F3}" destId="{A4017091-9539-4020-B092-39FE35C6F626}" srcOrd="0" destOrd="0" presId="urn:microsoft.com/office/officeart/2005/8/layout/vList3#1"/>
    <dgm:cxn modelId="{EF36F5B7-7283-48EF-B4FC-8C797E130E95}" type="presOf" srcId="{E0000F24-97BD-4068-98BC-A16E4D4478EE}" destId="{94291724-DEE9-492F-8812-6F40CA01984A}" srcOrd="0" destOrd="0" presId="urn:microsoft.com/office/officeart/2005/8/layout/vList3#1"/>
    <dgm:cxn modelId="{2551F406-86DB-4199-AB05-B622C83446AA}" type="presOf" srcId="{169AE60C-4373-481C-BC2C-18183C63327A}" destId="{FEA30DB0-C983-4E5E-B1A1-57B7F4C37ADC}" srcOrd="0" destOrd="0" presId="urn:microsoft.com/office/officeart/2005/8/layout/vList3#1"/>
    <dgm:cxn modelId="{E8D2F212-5A19-40D5-AADD-CA4A76F55D8F}" type="presOf" srcId="{B04F9CD7-7D31-4E59-938A-BC21D926B3CB}" destId="{A7D8B864-53DF-409F-AB22-559C86EFB4F9}" srcOrd="0" destOrd="0" presId="urn:microsoft.com/office/officeart/2005/8/layout/vList3#1"/>
    <dgm:cxn modelId="{B8C2EEFA-46B9-4B8D-9C5D-32B5534A8BA8}" srcId="{8E9C5AC0-4BDD-4120-A0E3-7A64340F1282}" destId="{3D48B1F6-E9A9-4E67-A19B-DCE6CE8E1B23}" srcOrd="6" destOrd="0" parTransId="{2ECABF6C-1C10-4C26-A1A4-21498F44C0A9}" sibTransId="{D31AE9C3-8191-4BB5-A47C-0369BE6613B2}"/>
    <dgm:cxn modelId="{33820E49-C037-439D-91EA-16BC991DE205}" type="presOf" srcId="{8E9C5AC0-4BDD-4120-A0E3-7A64340F1282}" destId="{DC5F376A-1C56-437E-95DF-B95BDDD7AF19}" srcOrd="0" destOrd="0" presId="urn:microsoft.com/office/officeart/2005/8/layout/vList3#1"/>
    <dgm:cxn modelId="{8087B2DF-8C20-43FC-BB80-5958D91B6396}" srcId="{8E9C5AC0-4BDD-4120-A0E3-7A64340F1282}" destId="{B04F9CD7-7D31-4E59-938A-BC21D926B3CB}" srcOrd="5" destOrd="0" parTransId="{B6EB9C69-4930-4D1E-983F-F57F6B9DCEAA}" sibTransId="{1B59E284-9C45-43A3-A7C9-1F4B700E6318}"/>
    <dgm:cxn modelId="{A1401BD6-4BBA-43F1-9D18-AC66271C9690}" type="presOf" srcId="{3857023B-530D-412D-87CE-CA26E125683B}" destId="{8E4D75D3-5E65-4885-8C1A-C03CEDE648CF}" srcOrd="0" destOrd="0" presId="urn:microsoft.com/office/officeart/2005/8/layout/vList3#1"/>
    <dgm:cxn modelId="{EB644465-71FA-46AA-9BFB-920A9AD37588}" srcId="{8E9C5AC0-4BDD-4120-A0E3-7A64340F1282}" destId="{3857023B-530D-412D-87CE-CA26E125683B}" srcOrd="0" destOrd="0" parTransId="{0187E907-A094-4D49-8C11-32046DF6B1A1}" sibTransId="{CE4BF289-39CA-46CF-BCC9-C1E1323B6B38}"/>
    <dgm:cxn modelId="{3F731CC2-60A3-438D-88F7-E31A840AD32C}" type="presParOf" srcId="{DC5F376A-1C56-437E-95DF-B95BDDD7AF19}" destId="{BCFFACF0-97A5-4817-8FAD-8AC09DC171BC}" srcOrd="0" destOrd="0" presId="urn:microsoft.com/office/officeart/2005/8/layout/vList3#1"/>
    <dgm:cxn modelId="{A6D6E5EF-8CAB-41EA-AC2E-684FD3DA9061}" type="presParOf" srcId="{BCFFACF0-97A5-4817-8FAD-8AC09DC171BC}" destId="{A3F863AD-CB10-4CE6-AB17-E913B0103583}" srcOrd="0" destOrd="0" presId="urn:microsoft.com/office/officeart/2005/8/layout/vList3#1"/>
    <dgm:cxn modelId="{437957BA-0C4D-4332-8B13-82163348EB4B}" type="presParOf" srcId="{BCFFACF0-97A5-4817-8FAD-8AC09DC171BC}" destId="{8E4D75D3-5E65-4885-8C1A-C03CEDE648CF}" srcOrd="1" destOrd="0" presId="urn:microsoft.com/office/officeart/2005/8/layout/vList3#1"/>
    <dgm:cxn modelId="{17CE9624-8F3C-444E-9BDC-98FCA84260BB}" type="presParOf" srcId="{DC5F376A-1C56-437E-95DF-B95BDDD7AF19}" destId="{E2AF270F-237A-4E14-AE35-38E67E0F7D58}" srcOrd="1" destOrd="0" presId="urn:microsoft.com/office/officeart/2005/8/layout/vList3#1"/>
    <dgm:cxn modelId="{D6531415-8D1C-4C64-953D-CAE4CD3EBC8A}" type="presParOf" srcId="{DC5F376A-1C56-437E-95DF-B95BDDD7AF19}" destId="{9633A10F-3E5B-4053-B1C0-EA992E91A81D}" srcOrd="2" destOrd="0" presId="urn:microsoft.com/office/officeart/2005/8/layout/vList3#1"/>
    <dgm:cxn modelId="{8FC64139-A978-468C-88EA-280A353D4C56}" type="presParOf" srcId="{9633A10F-3E5B-4053-B1C0-EA992E91A81D}" destId="{7BDB3BAF-D213-4114-9729-E4142D390C08}" srcOrd="0" destOrd="0" presId="urn:microsoft.com/office/officeart/2005/8/layout/vList3#1"/>
    <dgm:cxn modelId="{6E9103E9-F681-45D3-A8C7-BE50ED44616A}" type="presParOf" srcId="{9633A10F-3E5B-4053-B1C0-EA992E91A81D}" destId="{A4017091-9539-4020-B092-39FE35C6F626}" srcOrd="1" destOrd="0" presId="urn:microsoft.com/office/officeart/2005/8/layout/vList3#1"/>
    <dgm:cxn modelId="{6AD9F56E-BAEC-44A7-9A10-D9DACD95FB92}" type="presParOf" srcId="{DC5F376A-1C56-437E-95DF-B95BDDD7AF19}" destId="{DA2CAA70-1D8E-4A45-A777-F14C8BED850D}" srcOrd="3" destOrd="0" presId="urn:microsoft.com/office/officeart/2005/8/layout/vList3#1"/>
    <dgm:cxn modelId="{E91FCEB5-F449-4E3A-BB0A-D9A30637962B}" type="presParOf" srcId="{DC5F376A-1C56-437E-95DF-B95BDDD7AF19}" destId="{9E8F71F5-DAF3-41DE-9AB4-361EE3FC6407}" srcOrd="4" destOrd="0" presId="urn:microsoft.com/office/officeart/2005/8/layout/vList3#1"/>
    <dgm:cxn modelId="{46BFFB32-9D0E-4821-B139-5189FCFEC74A}" type="presParOf" srcId="{9E8F71F5-DAF3-41DE-9AB4-361EE3FC6407}" destId="{E423D8CA-2B65-4C13-BD86-45D51F7C9A87}" srcOrd="0" destOrd="0" presId="urn:microsoft.com/office/officeart/2005/8/layout/vList3#1"/>
    <dgm:cxn modelId="{09091475-A3DC-4335-9860-85CE28000DCD}" type="presParOf" srcId="{9E8F71F5-DAF3-41DE-9AB4-361EE3FC6407}" destId="{FEA30DB0-C983-4E5E-B1A1-57B7F4C37ADC}" srcOrd="1" destOrd="0" presId="urn:microsoft.com/office/officeart/2005/8/layout/vList3#1"/>
    <dgm:cxn modelId="{CBF7A500-37BE-4E58-894D-949EF33C838F}" type="presParOf" srcId="{DC5F376A-1C56-437E-95DF-B95BDDD7AF19}" destId="{10A3BD8A-729C-4D19-A1C8-D84443EC2639}" srcOrd="5" destOrd="0" presId="urn:microsoft.com/office/officeart/2005/8/layout/vList3#1"/>
    <dgm:cxn modelId="{C8A12502-9139-4707-A150-7FF537478C88}" type="presParOf" srcId="{DC5F376A-1C56-437E-95DF-B95BDDD7AF19}" destId="{E97A57DA-02BF-4898-A48F-81A7A4F6AB6C}" srcOrd="6" destOrd="0" presId="urn:microsoft.com/office/officeart/2005/8/layout/vList3#1"/>
    <dgm:cxn modelId="{8363E206-56B2-48B4-BCD9-7FFB68051108}" type="presParOf" srcId="{E97A57DA-02BF-4898-A48F-81A7A4F6AB6C}" destId="{4863F194-8C39-4C35-B4E9-617A81D6CFBD}" srcOrd="0" destOrd="0" presId="urn:microsoft.com/office/officeart/2005/8/layout/vList3#1"/>
    <dgm:cxn modelId="{6526C7E7-7E17-4FE4-8D08-D6775480D70B}" type="presParOf" srcId="{E97A57DA-02BF-4898-A48F-81A7A4F6AB6C}" destId="{5E1D12F8-0072-430A-B155-087DDA47DD72}" srcOrd="1" destOrd="0" presId="urn:microsoft.com/office/officeart/2005/8/layout/vList3#1"/>
    <dgm:cxn modelId="{E6F0A89E-4AE1-4989-92D6-E4BBBE278564}" type="presParOf" srcId="{DC5F376A-1C56-437E-95DF-B95BDDD7AF19}" destId="{8B807AF1-EF40-4346-9DCD-4D9E5808446F}" srcOrd="7" destOrd="0" presId="urn:microsoft.com/office/officeart/2005/8/layout/vList3#1"/>
    <dgm:cxn modelId="{29508157-FC9B-4033-9871-CCAF8D804EFB}" type="presParOf" srcId="{DC5F376A-1C56-437E-95DF-B95BDDD7AF19}" destId="{E07942F3-1366-45A7-B52F-A535471C9178}" srcOrd="8" destOrd="0" presId="urn:microsoft.com/office/officeart/2005/8/layout/vList3#1"/>
    <dgm:cxn modelId="{DAA7ACC2-9F0E-4919-BDDE-DAA14C5AB28C}" type="presParOf" srcId="{E07942F3-1366-45A7-B52F-A535471C9178}" destId="{C7F9BD06-EA13-44F0-BD45-E064C78B297F}" srcOrd="0" destOrd="0" presId="urn:microsoft.com/office/officeart/2005/8/layout/vList3#1"/>
    <dgm:cxn modelId="{23CE462B-DE19-4CAD-B88F-683BA2E6B470}" type="presParOf" srcId="{E07942F3-1366-45A7-B52F-A535471C9178}" destId="{94291724-DEE9-492F-8812-6F40CA01984A}" srcOrd="1" destOrd="0" presId="urn:microsoft.com/office/officeart/2005/8/layout/vList3#1"/>
    <dgm:cxn modelId="{C1AA34E4-1C22-401A-8072-03698A707BC2}" type="presParOf" srcId="{DC5F376A-1C56-437E-95DF-B95BDDD7AF19}" destId="{865EB80E-077E-4B5D-BEBF-93B8BE172E1C}" srcOrd="9" destOrd="0" presId="urn:microsoft.com/office/officeart/2005/8/layout/vList3#1"/>
    <dgm:cxn modelId="{8C56F7D3-7CB2-423F-AA65-74531060566D}" type="presParOf" srcId="{DC5F376A-1C56-437E-95DF-B95BDDD7AF19}" destId="{35B3DC77-867E-45D3-BB9E-43BB4520B362}" srcOrd="10" destOrd="0" presId="urn:microsoft.com/office/officeart/2005/8/layout/vList3#1"/>
    <dgm:cxn modelId="{2728C22E-A9E0-49B1-94F6-B57FACFF5C43}" type="presParOf" srcId="{35B3DC77-867E-45D3-BB9E-43BB4520B362}" destId="{32D961C6-BD06-4AA8-AE7B-09B9304ADD1F}" srcOrd="0" destOrd="0" presId="urn:microsoft.com/office/officeart/2005/8/layout/vList3#1"/>
    <dgm:cxn modelId="{4E270C7F-3E88-441E-BB87-1EBEB60C1C4D}" type="presParOf" srcId="{35B3DC77-867E-45D3-BB9E-43BB4520B362}" destId="{A7D8B864-53DF-409F-AB22-559C86EFB4F9}" srcOrd="1" destOrd="0" presId="urn:microsoft.com/office/officeart/2005/8/layout/vList3#1"/>
    <dgm:cxn modelId="{A02357ED-DE6B-418F-8C63-9EDCFF5A7CE2}" type="presParOf" srcId="{DC5F376A-1C56-437E-95DF-B95BDDD7AF19}" destId="{EB1AE937-0E1C-4C21-8D3B-4D0FD9F4972B}" srcOrd="11" destOrd="0" presId="urn:microsoft.com/office/officeart/2005/8/layout/vList3#1"/>
    <dgm:cxn modelId="{B090789E-F5DB-49D5-BAAA-2A1005DFC948}" type="presParOf" srcId="{DC5F376A-1C56-437E-95DF-B95BDDD7AF19}" destId="{3891C897-55A7-49ED-9759-DCDC82C69451}" srcOrd="12" destOrd="0" presId="urn:microsoft.com/office/officeart/2005/8/layout/vList3#1"/>
    <dgm:cxn modelId="{4A7D400C-CC58-4027-ADCC-2C05AA4B6360}" type="presParOf" srcId="{3891C897-55A7-49ED-9759-DCDC82C69451}" destId="{178506D6-B4D3-4343-B4BA-606BCEE47E33}" srcOrd="0" destOrd="0" presId="urn:microsoft.com/office/officeart/2005/8/layout/vList3#1"/>
    <dgm:cxn modelId="{F3E7B2B7-86CC-4675-B813-E9AD1A357D54}" type="presParOf" srcId="{3891C897-55A7-49ED-9759-DCDC82C69451}" destId="{37036146-EB40-4C94-95DA-2E754D27E4F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FE656BC-E3CD-4BE3-9B5D-52639FB01C71}" type="doc">
      <dgm:prSet loTypeId="urn:microsoft.com/office/officeart/2005/8/layout/cycle8" loCatId="cycle" qsTypeId="urn:microsoft.com/office/officeart/2005/8/quickstyle/3d1" qsCatId="3D" csTypeId="urn:microsoft.com/office/officeart/2005/8/colors/accent0_2" csCatId="mainScheme" phldr="1"/>
      <dgm:spPr/>
    </dgm:pt>
    <dgm:pt modelId="{82F713E2-8925-49A2-AC9F-2DB9108BA791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Качество подготовки</a:t>
          </a:r>
        </a:p>
        <a:p>
          <a:r>
            <a:rPr lang="ru-RU" b="1" dirty="0" smtClean="0">
              <a:latin typeface="Arial" pitchFamily="34" charset="0"/>
              <a:cs typeface="Arial" pitchFamily="34" charset="0"/>
            </a:rPr>
            <a:t>слушателей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BE8D3E29-E214-4840-BA9C-42CBE053EF8F}" type="parTrans" cxnId="{D66CEF6A-458B-4949-B6BD-8DDF4A4755BF}">
      <dgm:prSet/>
      <dgm:spPr/>
      <dgm:t>
        <a:bodyPr/>
        <a:lstStyle/>
        <a:p>
          <a:endParaRPr lang="ru-RU"/>
        </a:p>
      </dgm:t>
    </dgm:pt>
    <dgm:pt modelId="{99998E71-E3DF-4A17-A7E0-E6FC8F0619EC}" type="sibTrans" cxnId="{D66CEF6A-458B-4949-B6BD-8DDF4A4755BF}">
      <dgm:prSet/>
      <dgm:spPr/>
      <dgm:t>
        <a:bodyPr/>
        <a:lstStyle/>
        <a:p>
          <a:endParaRPr lang="ru-RU"/>
        </a:p>
      </dgm:t>
    </dgm:pt>
    <dgm:pt modelId="{045C0A3E-F22B-45CB-922E-84B101EC684D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Удовлетворенность</a:t>
          </a:r>
        </a:p>
        <a:p>
          <a:r>
            <a:rPr lang="ru-RU" b="1" dirty="0" smtClean="0">
              <a:latin typeface="Arial" pitchFamily="34" charset="0"/>
              <a:cs typeface="Arial" pitchFamily="34" charset="0"/>
            </a:rPr>
            <a:t>потребителей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24A39F3B-0F45-413F-9015-2F18025C1208}" type="parTrans" cxnId="{945AC105-42F6-4AAF-8FF7-EE5D36BE01F0}">
      <dgm:prSet/>
      <dgm:spPr/>
      <dgm:t>
        <a:bodyPr/>
        <a:lstStyle/>
        <a:p>
          <a:endParaRPr lang="ru-RU"/>
        </a:p>
      </dgm:t>
    </dgm:pt>
    <dgm:pt modelId="{CB0D4FC7-8EA9-4E5F-B930-BF2A5C6AA263}" type="sibTrans" cxnId="{945AC105-42F6-4AAF-8FF7-EE5D36BE01F0}">
      <dgm:prSet/>
      <dgm:spPr/>
      <dgm:t>
        <a:bodyPr/>
        <a:lstStyle/>
        <a:p>
          <a:endParaRPr lang="ru-RU"/>
        </a:p>
      </dgm:t>
    </dgm:pt>
    <dgm:pt modelId="{105FDA89-0BF5-4761-B853-7969CAAEDA2F}">
      <dgm:prSet phldrT="[Текст]" custT="1"/>
      <dgm:spPr/>
      <dgm:t>
        <a:bodyPr/>
        <a:lstStyle/>
        <a:p>
          <a:r>
            <a:rPr lang="ru-RU" sz="1600" b="1" dirty="0" smtClean="0">
              <a:latin typeface="Arial" pitchFamily="34" charset="0"/>
              <a:cs typeface="Arial" pitchFamily="34" charset="0"/>
            </a:rPr>
            <a:t>Организация обучения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FD5EA1C5-EC49-44CC-AA2D-08071375834A}" type="parTrans" cxnId="{78FE644C-51A9-4D6A-9088-A5E4A4427FC1}">
      <dgm:prSet/>
      <dgm:spPr/>
      <dgm:t>
        <a:bodyPr/>
        <a:lstStyle/>
        <a:p>
          <a:endParaRPr lang="ru-RU"/>
        </a:p>
      </dgm:t>
    </dgm:pt>
    <dgm:pt modelId="{7EAD4B52-B3F1-4664-A553-7F4D609A2E3B}" type="sibTrans" cxnId="{78FE644C-51A9-4D6A-9088-A5E4A4427FC1}">
      <dgm:prSet/>
      <dgm:spPr/>
      <dgm:t>
        <a:bodyPr/>
        <a:lstStyle/>
        <a:p>
          <a:endParaRPr lang="ru-RU"/>
        </a:p>
      </dgm:t>
    </dgm:pt>
    <dgm:pt modelId="{4DA1D9D5-80C6-4745-8931-A998C260BB76}" type="pres">
      <dgm:prSet presAssocID="{4FE656BC-E3CD-4BE3-9B5D-52639FB01C71}" presName="compositeShape" presStyleCnt="0">
        <dgm:presLayoutVars>
          <dgm:chMax val="7"/>
          <dgm:dir/>
          <dgm:resizeHandles val="exact"/>
        </dgm:presLayoutVars>
      </dgm:prSet>
      <dgm:spPr/>
    </dgm:pt>
    <dgm:pt modelId="{0F38C8F3-1BE9-4171-B5FD-624AC59ABC38}" type="pres">
      <dgm:prSet presAssocID="{4FE656BC-E3CD-4BE3-9B5D-52639FB01C71}" presName="wedge1" presStyleLbl="node1" presStyleIdx="0" presStyleCnt="3"/>
      <dgm:spPr/>
      <dgm:t>
        <a:bodyPr/>
        <a:lstStyle/>
        <a:p>
          <a:endParaRPr lang="ru-RU"/>
        </a:p>
      </dgm:t>
    </dgm:pt>
    <dgm:pt modelId="{9B88123E-6390-4131-8B3E-5674CA1DFDBD}" type="pres">
      <dgm:prSet presAssocID="{4FE656BC-E3CD-4BE3-9B5D-52639FB01C71}" presName="dummy1a" presStyleCnt="0"/>
      <dgm:spPr/>
    </dgm:pt>
    <dgm:pt modelId="{833997D8-D69D-4DE6-9E93-A95A4DAB8690}" type="pres">
      <dgm:prSet presAssocID="{4FE656BC-E3CD-4BE3-9B5D-52639FB01C71}" presName="dummy1b" presStyleCnt="0"/>
      <dgm:spPr/>
    </dgm:pt>
    <dgm:pt modelId="{9109BDF7-644B-4403-81A2-EE07E08F7642}" type="pres">
      <dgm:prSet presAssocID="{4FE656BC-E3CD-4BE3-9B5D-52639FB01C7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FF31D-6453-4A1A-B442-76BA87B80735}" type="pres">
      <dgm:prSet presAssocID="{4FE656BC-E3CD-4BE3-9B5D-52639FB01C71}" presName="wedge2" presStyleLbl="node1" presStyleIdx="1" presStyleCnt="3"/>
      <dgm:spPr/>
      <dgm:t>
        <a:bodyPr/>
        <a:lstStyle/>
        <a:p>
          <a:endParaRPr lang="ru-RU"/>
        </a:p>
      </dgm:t>
    </dgm:pt>
    <dgm:pt modelId="{B74B0275-FA16-49FA-8ADE-563F6162B456}" type="pres">
      <dgm:prSet presAssocID="{4FE656BC-E3CD-4BE3-9B5D-52639FB01C71}" presName="dummy2a" presStyleCnt="0"/>
      <dgm:spPr/>
    </dgm:pt>
    <dgm:pt modelId="{D28D9ABD-4443-4569-8780-35A900EF97D4}" type="pres">
      <dgm:prSet presAssocID="{4FE656BC-E3CD-4BE3-9B5D-52639FB01C71}" presName="dummy2b" presStyleCnt="0"/>
      <dgm:spPr/>
    </dgm:pt>
    <dgm:pt modelId="{A5C23010-2CA0-4CD3-BB12-35795A40696C}" type="pres">
      <dgm:prSet presAssocID="{4FE656BC-E3CD-4BE3-9B5D-52639FB01C7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CCF3C-DEB2-4E6C-AEF5-DCA5E7C0BF77}" type="pres">
      <dgm:prSet presAssocID="{4FE656BC-E3CD-4BE3-9B5D-52639FB01C71}" presName="wedge3" presStyleLbl="node1" presStyleIdx="2" presStyleCnt="3" custScaleX="106302"/>
      <dgm:spPr/>
      <dgm:t>
        <a:bodyPr/>
        <a:lstStyle/>
        <a:p>
          <a:endParaRPr lang="ru-RU"/>
        </a:p>
      </dgm:t>
    </dgm:pt>
    <dgm:pt modelId="{A95E76A5-B907-4C43-9FBF-9B8DF9C31380}" type="pres">
      <dgm:prSet presAssocID="{4FE656BC-E3CD-4BE3-9B5D-52639FB01C71}" presName="dummy3a" presStyleCnt="0"/>
      <dgm:spPr/>
    </dgm:pt>
    <dgm:pt modelId="{CF546CC0-81A2-4188-85DE-E4DE5ADF8A06}" type="pres">
      <dgm:prSet presAssocID="{4FE656BC-E3CD-4BE3-9B5D-52639FB01C71}" presName="dummy3b" presStyleCnt="0"/>
      <dgm:spPr/>
    </dgm:pt>
    <dgm:pt modelId="{12B56249-E0FE-4FF5-85F1-DEEDD897C59C}" type="pres">
      <dgm:prSet presAssocID="{4FE656BC-E3CD-4BE3-9B5D-52639FB01C7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894E5-F44D-48B3-BCA7-C4E3E87A1ACE}" type="pres">
      <dgm:prSet presAssocID="{99998E71-E3DF-4A17-A7E0-E6FC8F0619EC}" presName="arrowWedge1" presStyleLbl="fgSibTrans2D1" presStyleIdx="0" presStyleCnt="3" custScaleX="104054" custScaleY="105825"/>
      <dgm:spPr/>
    </dgm:pt>
    <dgm:pt modelId="{2E63D146-6169-42FF-8477-0867F09C4E4A}" type="pres">
      <dgm:prSet presAssocID="{CB0D4FC7-8EA9-4E5F-B930-BF2A5C6AA263}" presName="arrowWedge2" presStyleLbl="fgSibTrans2D1" presStyleIdx="1" presStyleCnt="3"/>
      <dgm:spPr/>
    </dgm:pt>
    <dgm:pt modelId="{190F231E-B0B1-4495-9320-16EECC1EFF75}" type="pres">
      <dgm:prSet presAssocID="{7EAD4B52-B3F1-4664-A553-7F4D609A2E3B}" presName="arrowWedge3" presStyleLbl="fgSibTrans2D1" presStyleIdx="2" presStyleCnt="3" custScaleX="103469" custScaleY="105825"/>
      <dgm:spPr/>
    </dgm:pt>
  </dgm:ptLst>
  <dgm:cxnLst>
    <dgm:cxn modelId="{802E37BF-9BF1-4988-9585-2F0F35500B21}" type="presOf" srcId="{82F713E2-8925-49A2-AC9F-2DB9108BA791}" destId="{0F38C8F3-1BE9-4171-B5FD-624AC59ABC38}" srcOrd="0" destOrd="0" presId="urn:microsoft.com/office/officeart/2005/8/layout/cycle8"/>
    <dgm:cxn modelId="{78FE644C-51A9-4D6A-9088-A5E4A4427FC1}" srcId="{4FE656BC-E3CD-4BE3-9B5D-52639FB01C71}" destId="{105FDA89-0BF5-4761-B853-7969CAAEDA2F}" srcOrd="2" destOrd="0" parTransId="{FD5EA1C5-EC49-44CC-AA2D-08071375834A}" sibTransId="{7EAD4B52-B3F1-4664-A553-7F4D609A2E3B}"/>
    <dgm:cxn modelId="{98CC3E1C-46D2-4B51-B8DF-338C82DB62C3}" type="presOf" srcId="{045C0A3E-F22B-45CB-922E-84B101EC684D}" destId="{DE6FF31D-6453-4A1A-B442-76BA87B80735}" srcOrd="0" destOrd="0" presId="urn:microsoft.com/office/officeart/2005/8/layout/cycle8"/>
    <dgm:cxn modelId="{BE216CFA-1275-4B0A-A741-2C35DC1C25D0}" type="presOf" srcId="{045C0A3E-F22B-45CB-922E-84B101EC684D}" destId="{A5C23010-2CA0-4CD3-BB12-35795A40696C}" srcOrd="1" destOrd="0" presId="urn:microsoft.com/office/officeart/2005/8/layout/cycle8"/>
    <dgm:cxn modelId="{D66CEF6A-458B-4949-B6BD-8DDF4A4755BF}" srcId="{4FE656BC-E3CD-4BE3-9B5D-52639FB01C71}" destId="{82F713E2-8925-49A2-AC9F-2DB9108BA791}" srcOrd="0" destOrd="0" parTransId="{BE8D3E29-E214-4840-BA9C-42CBE053EF8F}" sibTransId="{99998E71-E3DF-4A17-A7E0-E6FC8F0619EC}"/>
    <dgm:cxn modelId="{3514D13C-C57B-461B-BA2F-A71461A3568E}" type="presOf" srcId="{4FE656BC-E3CD-4BE3-9B5D-52639FB01C71}" destId="{4DA1D9D5-80C6-4745-8931-A998C260BB76}" srcOrd="0" destOrd="0" presId="urn:microsoft.com/office/officeart/2005/8/layout/cycle8"/>
    <dgm:cxn modelId="{974F923A-B325-4B41-A48E-A599788410FD}" type="presOf" srcId="{105FDA89-0BF5-4761-B853-7969CAAEDA2F}" destId="{12B56249-E0FE-4FF5-85F1-DEEDD897C59C}" srcOrd="1" destOrd="0" presId="urn:microsoft.com/office/officeart/2005/8/layout/cycle8"/>
    <dgm:cxn modelId="{715D81B6-9521-4BD3-A2B2-F2A72D5A51BB}" type="presOf" srcId="{82F713E2-8925-49A2-AC9F-2DB9108BA791}" destId="{9109BDF7-644B-4403-81A2-EE07E08F7642}" srcOrd="1" destOrd="0" presId="urn:microsoft.com/office/officeart/2005/8/layout/cycle8"/>
    <dgm:cxn modelId="{177DABEB-9C70-46EA-BD8F-DE5B745DCA62}" type="presOf" srcId="{105FDA89-0BF5-4761-B853-7969CAAEDA2F}" destId="{955CCF3C-DEB2-4E6C-AEF5-DCA5E7C0BF77}" srcOrd="0" destOrd="0" presId="urn:microsoft.com/office/officeart/2005/8/layout/cycle8"/>
    <dgm:cxn modelId="{945AC105-42F6-4AAF-8FF7-EE5D36BE01F0}" srcId="{4FE656BC-E3CD-4BE3-9B5D-52639FB01C71}" destId="{045C0A3E-F22B-45CB-922E-84B101EC684D}" srcOrd="1" destOrd="0" parTransId="{24A39F3B-0F45-413F-9015-2F18025C1208}" sibTransId="{CB0D4FC7-8EA9-4E5F-B930-BF2A5C6AA263}"/>
    <dgm:cxn modelId="{A08F0460-E915-4414-BEE1-3D833AA8B7E5}" type="presParOf" srcId="{4DA1D9D5-80C6-4745-8931-A998C260BB76}" destId="{0F38C8F3-1BE9-4171-B5FD-624AC59ABC38}" srcOrd="0" destOrd="0" presId="urn:microsoft.com/office/officeart/2005/8/layout/cycle8"/>
    <dgm:cxn modelId="{D0AECCEF-3AA9-4D20-AE46-00A5FE2B3E79}" type="presParOf" srcId="{4DA1D9D5-80C6-4745-8931-A998C260BB76}" destId="{9B88123E-6390-4131-8B3E-5674CA1DFDBD}" srcOrd="1" destOrd="0" presId="urn:microsoft.com/office/officeart/2005/8/layout/cycle8"/>
    <dgm:cxn modelId="{4879C330-F88D-4A98-A9F9-3944D98F82A4}" type="presParOf" srcId="{4DA1D9D5-80C6-4745-8931-A998C260BB76}" destId="{833997D8-D69D-4DE6-9E93-A95A4DAB8690}" srcOrd="2" destOrd="0" presId="urn:microsoft.com/office/officeart/2005/8/layout/cycle8"/>
    <dgm:cxn modelId="{6B3248D1-2D5C-4628-8F34-29086E5BB779}" type="presParOf" srcId="{4DA1D9D5-80C6-4745-8931-A998C260BB76}" destId="{9109BDF7-644B-4403-81A2-EE07E08F7642}" srcOrd="3" destOrd="0" presId="urn:microsoft.com/office/officeart/2005/8/layout/cycle8"/>
    <dgm:cxn modelId="{C83BAF7F-4883-4D6D-B1C8-E8C9A7B3D6E7}" type="presParOf" srcId="{4DA1D9D5-80C6-4745-8931-A998C260BB76}" destId="{DE6FF31D-6453-4A1A-B442-76BA87B80735}" srcOrd="4" destOrd="0" presId="urn:microsoft.com/office/officeart/2005/8/layout/cycle8"/>
    <dgm:cxn modelId="{56087443-6AC4-4BB4-8B41-6432691849E9}" type="presParOf" srcId="{4DA1D9D5-80C6-4745-8931-A998C260BB76}" destId="{B74B0275-FA16-49FA-8ADE-563F6162B456}" srcOrd="5" destOrd="0" presId="urn:microsoft.com/office/officeart/2005/8/layout/cycle8"/>
    <dgm:cxn modelId="{9F8FDB06-359C-4529-9D79-900048287BC1}" type="presParOf" srcId="{4DA1D9D5-80C6-4745-8931-A998C260BB76}" destId="{D28D9ABD-4443-4569-8780-35A900EF97D4}" srcOrd="6" destOrd="0" presId="urn:microsoft.com/office/officeart/2005/8/layout/cycle8"/>
    <dgm:cxn modelId="{DD0A400D-6EFB-4D77-8562-816526343A25}" type="presParOf" srcId="{4DA1D9D5-80C6-4745-8931-A998C260BB76}" destId="{A5C23010-2CA0-4CD3-BB12-35795A40696C}" srcOrd="7" destOrd="0" presId="urn:microsoft.com/office/officeart/2005/8/layout/cycle8"/>
    <dgm:cxn modelId="{5851E460-8954-4EC1-87B1-90F97DB6EB08}" type="presParOf" srcId="{4DA1D9D5-80C6-4745-8931-A998C260BB76}" destId="{955CCF3C-DEB2-4E6C-AEF5-DCA5E7C0BF77}" srcOrd="8" destOrd="0" presId="urn:microsoft.com/office/officeart/2005/8/layout/cycle8"/>
    <dgm:cxn modelId="{8E415BB2-5474-427E-90A2-7447AC985D2D}" type="presParOf" srcId="{4DA1D9D5-80C6-4745-8931-A998C260BB76}" destId="{A95E76A5-B907-4C43-9FBF-9B8DF9C31380}" srcOrd="9" destOrd="0" presId="urn:microsoft.com/office/officeart/2005/8/layout/cycle8"/>
    <dgm:cxn modelId="{A4090C7C-9B14-443E-9268-E624A89B5227}" type="presParOf" srcId="{4DA1D9D5-80C6-4745-8931-A998C260BB76}" destId="{CF546CC0-81A2-4188-85DE-E4DE5ADF8A06}" srcOrd="10" destOrd="0" presId="urn:microsoft.com/office/officeart/2005/8/layout/cycle8"/>
    <dgm:cxn modelId="{302873FB-BD78-4B7C-B4B8-9E0A03365BAB}" type="presParOf" srcId="{4DA1D9D5-80C6-4745-8931-A998C260BB76}" destId="{12B56249-E0FE-4FF5-85F1-DEEDD897C59C}" srcOrd="11" destOrd="0" presId="urn:microsoft.com/office/officeart/2005/8/layout/cycle8"/>
    <dgm:cxn modelId="{AC38BAEA-AFFB-4A19-B1D5-22BA0A19DB00}" type="presParOf" srcId="{4DA1D9D5-80C6-4745-8931-A998C260BB76}" destId="{2E5894E5-F44D-48B3-BCA7-C4E3E87A1ACE}" srcOrd="12" destOrd="0" presId="urn:microsoft.com/office/officeart/2005/8/layout/cycle8"/>
    <dgm:cxn modelId="{50952120-0436-4349-AC2B-AE69B6BF6863}" type="presParOf" srcId="{4DA1D9D5-80C6-4745-8931-A998C260BB76}" destId="{2E63D146-6169-42FF-8477-0867F09C4E4A}" srcOrd="13" destOrd="0" presId="urn:microsoft.com/office/officeart/2005/8/layout/cycle8"/>
    <dgm:cxn modelId="{08807B8C-3A4E-48F0-B714-B965E4E57561}" type="presParOf" srcId="{4DA1D9D5-80C6-4745-8931-A998C260BB76}" destId="{190F231E-B0B1-4495-9320-16EECC1EFF75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7167F3-4025-4591-A8B0-FD3E91BC8214}" type="doc">
      <dgm:prSet loTypeId="urn:microsoft.com/office/officeart/2009/3/layout/IncreasingArrowsProcess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558E6C-A30D-4269-8AF6-0BDD6E808F53}">
      <dgm:prSet phldrT="[Текст]"/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Изменение системы управления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CE10FD-B28E-4D96-A9E0-67FE851BBB05}" type="parTrans" cxnId="{ACBC6095-531E-4503-B9F1-790CE5F620F2}">
      <dgm:prSet/>
      <dgm:spPr/>
      <dgm:t>
        <a:bodyPr/>
        <a:lstStyle/>
        <a:p>
          <a:endParaRPr lang="ru-RU"/>
        </a:p>
      </dgm:t>
    </dgm:pt>
    <dgm:pt modelId="{039C5B61-23D0-4386-ADE4-6E27B0267DB9}" type="sibTrans" cxnId="{ACBC6095-531E-4503-B9F1-790CE5F620F2}">
      <dgm:prSet/>
      <dgm:spPr/>
      <dgm:t>
        <a:bodyPr/>
        <a:lstStyle/>
        <a:p>
          <a:endParaRPr lang="ru-RU"/>
        </a:p>
      </dgm:t>
    </dgm:pt>
    <dgm:pt modelId="{7DCD3E67-BAD2-4052-876A-C20CDF36D137}">
      <dgm:prSet phldrT="[Текст]" custT="1"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sz="1600" dirty="0" smtClean="0">
              <a:latin typeface="Arial" panose="020B0604020202020204" pitchFamily="34" charset="0"/>
              <a:cs typeface="Arial" panose="020B0604020202020204" pitchFamily="34" charset="0"/>
            </a:rPr>
            <a:t>●</a:t>
          </a:r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Конкурентная образовательная среда</a:t>
          </a:r>
        </a:p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●Разнообразие образовательных услуг</a:t>
          </a:r>
        </a:p>
        <a:p>
          <a:endParaRPr lang="ru-RU" sz="1900" dirty="0"/>
        </a:p>
      </dgm:t>
    </dgm:pt>
    <dgm:pt modelId="{5EAA90F0-6995-48BE-9943-F84DFBB0F78D}" type="parTrans" cxnId="{D4DB3952-3F7A-4EAC-8ACF-7035C81DCA38}">
      <dgm:prSet/>
      <dgm:spPr/>
      <dgm:t>
        <a:bodyPr/>
        <a:lstStyle/>
        <a:p>
          <a:endParaRPr lang="ru-RU"/>
        </a:p>
      </dgm:t>
    </dgm:pt>
    <dgm:pt modelId="{23787E47-0D0E-463C-845A-A297C16968CF}" type="sibTrans" cxnId="{D4DB3952-3F7A-4EAC-8ACF-7035C81DCA38}">
      <dgm:prSet/>
      <dgm:spPr/>
      <dgm:t>
        <a:bodyPr/>
        <a:lstStyle/>
        <a:p>
          <a:endParaRPr lang="ru-RU"/>
        </a:p>
      </dgm:t>
    </dgm:pt>
    <dgm:pt modelId="{48ACB97E-84EC-49D8-A003-D92B25E914F9}">
      <dgm:prSet phldrT="[Текст]"/>
      <dgm:spPr>
        <a:solidFill>
          <a:srgbClr val="BD6F5C"/>
        </a:solidFill>
        <a:ln>
          <a:solidFill>
            <a:srgbClr val="BD6F5C"/>
          </a:solidFill>
        </a:ln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Изменение ресурсного обеспечения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FC3969-1160-4BF2-A6F3-8D411969D775}" type="parTrans" cxnId="{C502DDCE-9C29-42CA-8226-F0D6CDE58702}">
      <dgm:prSet/>
      <dgm:spPr/>
      <dgm:t>
        <a:bodyPr/>
        <a:lstStyle/>
        <a:p>
          <a:endParaRPr lang="ru-RU"/>
        </a:p>
      </dgm:t>
    </dgm:pt>
    <dgm:pt modelId="{4244F910-8C0D-4099-98C6-A8BA195F2EFB}" type="sibTrans" cxnId="{C502DDCE-9C29-42CA-8226-F0D6CDE58702}">
      <dgm:prSet/>
      <dgm:spPr/>
      <dgm:t>
        <a:bodyPr/>
        <a:lstStyle/>
        <a:p>
          <a:endParaRPr lang="ru-RU"/>
        </a:p>
      </dgm:t>
    </dgm:pt>
    <dgm:pt modelId="{AE1738A2-D66B-4533-BAA5-EFEE43D48968}">
      <dgm:prSet phldrT="[Текст]" custT="1"/>
      <dgm:spPr>
        <a:ln>
          <a:solidFill>
            <a:srgbClr val="BD6F5C"/>
          </a:solidFill>
        </a:ln>
      </dgm:spPr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Создание инфраструктуры непрерывного образования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270161-CA70-4151-9F9E-934642FBFB27}" type="parTrans" cxnId="{7982C487-DB4A-4228-9063-88AA10A74554}">
      <dgm:prSet/>
      <dgm:spPr/>
      <dgm:t>
        <a:bodyPr/>
        <a:lstStyle/>
        <a:p>
          <a:endParaRPr lang="ru-RU"/>
        </a:p>
      </dgm:t>
    </dgm:pt>
    <dgm:pt modelId="{5EAD8A7C-7923-4B3C-923C-1DCD65DD2F35}" type="sibTrans" cxnId="{7982C487-DB4A-4228-9063-88AA10A74554}">
      <dgm:prSet/>
      <dgm:spPr/>
      <dgm:t>
        <a:bodyPr/>
        <a:lstStyle/>
        <a:p>
          <a:endParaRPr lang="ru-RU"/>
        </a:p>
      </dgm:t>
    </dgm:pt>
    <dgm:pt modelId="{62B6FB8A-1757-4A7D-B833-994790DDC616}">
      <dgm:prSet phldrT="[Текст]"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r>
            <a:rPr lang="ru-RU" b="1" dirty="0" smtClean="0">
              <a:latin typeface="Arial" panose="020B0604020202020204" pitchFamily="34" charset="0"/>
              <a:cs typeface="Arial" panose="020B0604020202020204" pitchFamily="34" charset="0"/>
            </a:rPr>
            <a:t>Смена базовых основ</a:t>
          </a:r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D3CF7F-7DFA-40AB-AB3B-3A5F52A77544}" type="parTrans" cxnId="{C1BCE8D0-CEDA-4D3B-A024-E2E463373A5A}">
      <dgm:prSet/>
      <dgm:spPr/>
      <dgm:t>
        <a:bodyPr/>
        <a:lstStyle/>
        <a:p>
          <a:endParaRPr lang="ru-RU"/>
        </a:p>
      </dgm:t>
    </dgm:pt>
    <dgm:pt modelId="{17C4779F-D521-4822-A2EE-0C8C6A69D0C5}" type="sibTrans" cxnId="{C1BCE8D0-CEDA-4D3B-A024-E2E463373A5A}">
      <dgm:prSet/>
      <dgm:spPr/>
      <dgm:t>
        <a:bodyPr/>
        <a:lstStyle/>
        <a:p>
          <a:endParaRPr lang="ru-RU"/>
        </a:p>
      </dgm:t>
    </dgm:pt>
    <dgm:pt modelId="{D59B12CD-B3CE-40B4-BB2E-9D63F1399A78}">
      <dgm:prSet/>
      <dgm:spPr>
        <a:noFill/>
        <a:ln>
          <a:solidFill>
            <a:srgbClr val="0070C0"/>
          </a:solidFill>
        </a:ln>
      </dgm:spPr>
      <dgm:t>
        <a:bodyPr/>
        <a:lstStyle/>
        <a:p>
          <a:endParaRPr lang="ru-RU" sz="1900" dirty="0"/>
        </a:p>
      </dgm:t>
    </dgm:pt>
    <dgm:pt modelId="{27ED5387-866E-45C9-856F-797AB290851A}" type="parTrans" cxnId="{00C5296D-723C-486D-B9F9-3F86CEA10611}">
      <dgm:prSet/>
      <dgm:spPr/>
      <dgm:t>
        <a:bodyPr/>
        <a:lstStyle/>
        <a:p>
          <a:endParaRPr lang="ru-RU"/>
        </a:p>
      </dgm:t>
    </dgm:pt>
    <dgm:pt modelId="{FE919160-6D48-40E5-97BB-0C904A603B5A}" type="sibTrans" cxnId="{00C5296D-723C-486D-B9F9-3F86CEA10611}">
      <dgm:prSet/>
      <dgm:spPr/>
      <dgm:t>
        <a:bodyPr/>
        <a:lstStyle/>
        <a:p>
          <a:endParaRPr lang="ru-RU"/>
        </a:p>
      </dgm:t>
    </dgm:pt>
    <dgm:pt modelId="{532A7E8E-4A1A-424F-B189-1CB8CE8CCECB}">
      <dgm:prSet custT="1"/>
      <dgm:spPr>
        <a:noFill/>
        <a:ln>
          <a:solidFill>
            <a:srgbClr val="0070C0"/>
          </a:solidFill>
        </a:ln>
      </dgm:spPr>
      <dgm:t>
        <a:bodyPr/>
        <a:lstStyle/>
        <a:p>
          <a:r>
            <a:rPr lang="ru-RU" sz="1400" dirty="0" smtClean="0">
              <a:latin typeface="Arial"/>
              <a:cs typeface="Arial"/>
            </a:rPr>
            <a:t>●</a:t>
          </a:r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Внедрение современных технологий обучений</a:t>
          </a:r>
        </a:p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● Новые финансовые механизмы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10E18C-4B89-4D81-8A94-C5064D43D324}" type="parTrans" cxnId="{D807370A-B0B5-4F86-8909-77113DACC0AC}">
      <dgm:prSet/>
      <dgm:spPr/>
      <dgm:t>
        <a:bodyPr/>
        <a:lstStyle/>
        <a:p>
          <a:endParaRPr lang="ru-RU"/>
        </a:p>
      </dgm:t>
    </dgm:pt>
    <dgm:pt modelId="{3E809C9C-D2D8-46AA-98FE-E0F2B1047571}" type="sibTrans" cxnId="{D807370A-B0B5-4F86-8909-77113DACC0AC}">
      <dgm:prSet/>
      <dgm:spPr/>
      <dgm:t>
        <a:bodyPr/>
        <a:lstStyle/>
        <a:p>
          <a:endParaRPr lang="ru-RU"/>
        </a:p>
      </dgm:t>
    </dgm:pt>
    <dgm:pt modelId="{54EEFD07-2CCD-4B88-A2C9-EC11A56BFD18}" type="pres">
      <dgm:prSet presAssocID="{477167F3-4025-4591-A8B0-FD3E91BC8214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993ADE8-7760-4A25-B22D-D4B0CC45F8C6}" type="pres">
      <dgm:prSet presAssocID="{AC558E6C-A30D-4269-8AF6-0BDD6E808F53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26CCD-0225-496C-AD5D-38D399698D92}" type="pres">
      <dgm:prSet presAssocID="{AC558E6C-A30D-4269-8AF6-0BDD6E808F53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433855-FAE3-4A68-84E2-129DFA86F9B7}" type="pres">
      <dgm:prSet presAssocID="{48ACB97E-84EC-49D8-A003-D92B25E914F9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7A2B8-7A72-4516-9ACE-E9FB4DB0F704}" type="pres">
      <dgm:prSet presAssocID="{48ACB97E-84EC-49D8-A003-D92B25E914F9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2E712-3E7C-44F1-A4C7-1F3A42BAA020}" type="pres">
      <dgm:prSet presAssocID="{62B6FB8A-1757-4A7D-B833-994790DDC616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C71E1-B31F-4E9A-B096-89AD75657BAE}" type="pres">
      <dgm:prSet presAssocID="{62B6FB8A-1757-4A7D-B833-994790DDC616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431CEA-F918-4AAE-A172-EAE6B029E2BE}" type="presOf" srcId="{AE1738A2-D66B-4533-BAA5-EFEE43D48968}" destId="{6377A2B8-7A72-4516-9ACE-E9FB4DB0F704}" srcOrd="0" destOrd="0" presId="urn:microsoft.com/office/officeart/2009/3/layout/IncreasingArrowsProcess"/>
    <dgm:cxn modelId="{C502DDCE-9C29-42CA-8226-F0D6CDE58702}" srcId="{477167F3-4025-4591-A8B0-FD3E91BC8214}" destId="{48ACB97E-84EC-49D8-A003-D92B25E914F9}" srcOrd="1" destOrd="0" parTransId="{CCFC3969-1160-4BF2-A6F3-8D411969D775}" sibTransId="{4244F910-8C0D-4099-98C6-A8BA195F2EFB}"/>
    <dgm:cxn modelId="{D807370A-B0B5-4F86-8909-77113DACC0AC}" srcId="{62B6FB8A-1757-4A7D-B833-994790DDC616}" destId="{532A7E8E-4A1A-424F-B189-1CB8CE8CCECB}" srcOrd="0" destOrd="0" parTransId="{4A10E18C-4B89-4D81-8A94-C5064D43D324}" sibTransId="{3E809C9C-D2D8-46AA-98FE-E0F2B1047571}"/>
    <dgm:cxn modelId="{D4DB3952-3F7A-4EAC-8ACF-7035C81DCA38}" srcId="{AC558E6C-A30D-4269-8AF6-0BDD6E808F53}" destId="{7DCD3E67-BAD2-4052-876A-C20CDF36D137}" srcOrd="0" destOrd="0" parTransId="{5EAA90F0-6995-48BE-9943-F84DFBB0F78D}" sibTransId="{23787E47-0D0E-463C-845A-A297C16968CF}"/>
    <dgm:cxn modelId="{9641E041-7C9A-421A-88A2-21A7EF3D1AD1}" type="presOf" srcId="{532A7E8E-4A1A-424F-B189-1CB8CE8CCECB}" destId="{D4CC71E1-B31F-4E9A-B096-89AD75657BAE}" srcOrd="0" destOrd="0" presId="urn:microsoft.com/office/officeart/2009/3/layout/IncreasingArrowsProcess"/>
    <dgm:cxn modelId="{2192A2C0-D6C7-4C79-95EA-E817EE445144}" type="presOf" srcId="{62B6FB8A-1757-4A7D-B833-994790DDC616}" destId="{21C2E712-3E7C-44F1-A4C7-1F3A42BAA020}" srcOrd="0" destOrd="0" presId="urn:microsoft.com/office/officeart/2009/3/layout/IncreasingArrowsProcess"/>
    <dgm:cxn modelId="{C2EBA7BF-BDB2-4A72-BCC0-2270801CEC58}" type="presOf" srcId="{48ACB97E-84EC-49D8-A003-D92B25E914F9}" destId="{97433855-FAE3-4A68-84E2-129DFA86F9B7}" srcOrd="0" destOrd="0" presId="urn:microsoft.com/office/officeart/2009/3/layout/IncreasingArrowsProcess"/>
    <dgm:cxn modelId="{ACBC6095-531E-4503-B9F1-790CE5F620F2}" srcId="{477167F3-4025-4591-A8B0-FD3E91BC8214}" destId="{AC558E6C-A30D-4269-8AF6-0BDD6E808F53}" srcOrd="0" destOrd="0" parTransId="{FDCE10FD-B28E-4D96-A9E0-67FE851BBB05}" sibTransId="{039C5B61-23D0-4386-ADE4-6E27B0267DB9}"/>
    <dgm:cxn modelId="{0E16BBD0-3F5F-474C-8EC6-F204E2C9A7BF}" type="presOf" srcId="{D59B12CD-B3CE-40B4-BB2E-9D63F1399A78}" destId="{D4CC71E1-B31F-4E9A-B096-89AD75657BAE}" srcOrd="0" destOrd="1" presId="urn:microsoft.com/office/officeart/2009/3/layout/IncreasingArrowsProcess"/>
    <dgm:cxn modelId="{7982C487-DB4A-4228-9063-88AA10A74554}" srcId="{48ACB97E-84EC-49D8-A003-D92B25E914F9}" destId="{AE1738A2-D66B-4533-BAA5-EFEE43D48968}" srcOrd="0" destOrd="0" parTransId="{03270161-CA70-4151-9F9E-934642FBFB27}" sibTransId="{5EAD8A7C-7923-4B3C-923C-1DCD65DD2F35}"/>
    <dgm:cxn modelId="{C1BCE8D0-CEDA-4D3B-A024-E2E463373A5A}" srcId="{477167F3-4025-4591-A8B0-FD3E91BC8214}" destId="{62B6FB8A-1757-4A7D-B833-994790DDC616}" srcOrd="2" destOrd="0" parTransId="{33D3CF7F-7DFA-40AB-AB3B-3A5F52A77544}" sibTransId="{17C4779F-D521-4822-A2EE-0C8C6A69D0C5}"/>
    <dgm:cxn modelId="{B2269891-E77E-4C76-B017-15346B2B7674}" type="presOf" srcId="{AC558E6C-A30D-4269-8AF6-0BDD6E808F53}" destId="{3993ADE8-7760-4A25-B22D-D4B0CC45F8C6}" srcOrd="0" destOrd="0" presId="urn:microsoft.com/office/officeart/2009/3/layout/IncreasingArrowsProcess"/>
    <dgm:cxn modelId="{3BB2F370-7EF6-431B-BCFF-959644352C6D}" type="presOf" srcId="{7DCD3E67-BAD2-4052-876A-C20CDF36D137}" destId="{20826CCD-0225-496C-AD5D-38D399698D92}" srcOrd="0" destOrd="0" presId="urn:microsoft.com/office/officeart/2009/3/layout/IncreasingArrowsProcess"/>
    <dgm:cxn modelId="{5BEA468E-8965-4B28-A2FA-0F0CE6DD62C3}" type="presOf" srcId="{477167F3-4025-4591-A8B0-FD3E91BC8214}" destId="{54EEFD07-2CCD-4B88-A2C9-EC11A56BFD18}" srcOrd="0" destOrd="0" presId="urn:microsoft.com/office/officeart/2009/3/layout/IncreasingArrowsProcess"/>
    <dgm:cxn modelId="{00C5296D-723C-486D-B9F9-3F86CEA10611}" srcId="{62B6FB8A-1757-4A7D-B833-994790DDC616}" destId="{D59B12CD-B3CE-40B4-BB2E-9D63F1399A78}" srcOrd="1" destOrd="0" parTransId="{27ED5387-866E-45C9-856F-797AB290851A}" sibTransId="{FE919160-6D48-40E5-97BB-0C904A603B5A}"/>
    <dgm:cxn modelId="{5FA0057F-2A09-4F8E-AD5B-C832CA646D01}" type="presParOf" srcId="{54EEFD07-2CCD-4B88-A2C9-EC11A56BFD18}" destId="{3993ADE8-7760-4A25-B22D-D4B0CC45F8C6}" srcOrd="0" destOrd="0" presId="urn:microsoft.com/office/officeart/2009/3/layout/IncreasingArrowsProcess"/>
    <dgm:cxn modelId="{603CB9D7-6417-4974-B05A-F35A3B836BF2}" type="presParOf" srcId="{54EEFD07-2CCD-4B88-A2C9-EC11A56BFD18}" destId="{20826CCD-0225-496C-AD5D-38D399698D92}" srcOrd="1" destOrd="0" presId="urn:microsoft.com/office/officeart/2009/3/layout/IncreasingArrowsProcess"/>
    <dgm:cxn modelId="{F797B69A-D70E-4D45-ACE4-AA5C47ABF044}" type="presParOf" srcId="{54EEFD07-2CCD-4B88-A2C9-EC11A56BFD18}" destId="{97433855-FAE3-4A68-84E2-129DFA86F9B7}" srcOrd="2" destOrd="0" presId="urn:microsoft.com/office/officeart/2009/3/layout/IncreasingArrowsProcess"/>
    <dgm:cxn modelId="{39FBB228-A926-4260-B636-D2E5E9CA3702}" type="presParOf" srcId="{54EEFD07-2CCD-4B88-A2C9-EC11A56BFD18}" destId="{6377A2B8-7A72-4516-9ACE-E9FB4DB0F704}" srcOrd="3" destOrd="0" presId="urn:microsoft.com/office/officeart/2009/3/layout/IncreasingArrowsProcess"/>
    <dgm:cxn modelId="{97CE8A66-E138-4712-A791-957970AD3296}" type="presParOf" srcId="{54EEFD07-2CCD-4B88-A2C9-EC11A56BFD18}" destId="{21C2E712-3E7C-44F1-A4C7-1F3A42BAA020}" srcOrd="4" destOrd="0" presId="urn:microsoft.com/office/officeart/2009/3/layout/IncreasingArrowsProcess"/>
    <dgm:cxn modelId="{AB7AEF05-034B-4390-B624-6553E1FE4AFD}" type="presParOf" srcId="{54EEFD07-2CCD-4B88-A2C9-EC11A56BFD18}" destId="{D4CC71E1-B31F-4E9A-B096-89AD75657BAE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7BA5DA-5DEA-4B51-B05C-1056BB14B07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8B57D2-8D99-444F-A844-F6EFF813B5A7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Образовательный процесс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CC763A6E-66A4-4AA3-9D2C-CFDECCAB922F}" type="parTrans" cxnId="{D2868769-7AA0-41AF-A893-AB0995643AC6}">
      <dgm:prSet/>
      <dgm:spPr/>
      <dgm:t>
        <a:bodyPr/>
        <a:lstStyle/>
        <a:p>
          <a:endParaRPr lang="ru-RU"/>
        </a:p>
      </dgm:t>
    </dgm:pt>
    <dgm:pt modelId="{E2CB785C-9543-481F-B4C1-46B1A9936C28}" type="sibTrans" cxnId="{D2868769-7AA0-41AF-A893-AB0995643AC6}">
      <dgm:prSet/>
      <dgm:spPr/>
      <dgm:t>
        <a:bodyPr/>
        <a:lstStyle/>
        <a:p>
          <a:endParaRPr lang="ru-RU"/>
        </a:p>
      </dgm:t>
    </dgm:pt>
    <dgm:pt modelId="{4E921F0D-2B91-4705-944D-660CAF498D9E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Материально-техническое обеспечение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85C2C73E-13F6-422A-971D-E2B308BF0ECB}" type="parTrans" cxnId="{AAC96DF8-0960-4794-BF65-15772B016F9E}">
      <dgm:prSet/>
      <dgm:spPr/>
      <dgm:t>
        <a:bodyPr/>
        <a:lstStyle/>
        <a:p>
          <a:endParaRPr lang="ru-RU"/>
        </a:p>
      </dgm:t>
    </dgm:pt>
    <dgm:pt modelId="{2198F4AA-46EC-4F4D-BF45-DFFAC875C49E}" type="sibTrans" cxnId="{AAC96DF8-0960-4794-BF65-15772B016F9E}">
      <dgm:prSet/>
      <dgm:spPr/>
      <dgm:t>
        <a:bodyPr/>
        <a:lstStyle/>
        <a:p>
          <a:endParaRPr lang="ru-RU"/>
        </a:p>
      </dgm:t>
    </dgm:pt>
    <dgm:pt modelId="{0A65F5A6-5480-496B-9EC0-0A5378F7D77F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Взаимодействие с социальными партнерами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D2ADC6B7-E3D6-4A9F-B99C-18AF5625EDE7}" type="parTrans" cxnId="{73C6BC63-DFD5-41F0-BBD6-15B361D86547}">
      <dgm:prSet/>
      <dgm:spPr/>
      <dgm:t>
        <a:bodyPr/>
        <a:lstStyle/>
        <a:p>
          <a:endParaRPr lang="ru-RU"/>
        </a:p>
      </dgm:t>
    </dgm:pt>
    <dgm:pt modelId="{53D7CE1B-F142-49E5-8BBF-1471BD59F80F}" type="sibTrans" cxnId="{73C6BC63-DFD5-41F0-BBD6-15B361D86547}">
      <dgm:prSet/>
      <dgm:spPr/>
      <dgm:t>
        <a:bodyPr/>
        <a:lstStyle/>
        <a:p>
          <a:endParaRPr lang="ru-RU"/>
        </a:p>
      </dgm:t>
    </dgm:pt>
    <dgm:pt modelId="{F695E05A-6D18-4189-91CB-CC1DD582210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Персонал 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F5224327-2235-48CF-8FE1-4092C3884820}" type="parTrans" cxnId="{3477195E-C491-47C4-9410-DFBD2EE94F37}">
      <dgm:prSet/>
      <dgm:spPr/>
      <dgm:t>
        <a:bodyPr/>
        <a:lstStyle/>
        <a:p>
          <a:endParaRPr lang="ru-RU"/>
        </a:p>
      </dgm:t>
    </dgm:pt>
    <dgm:pt modelId="{E8ADD6D6-2935-4653-8931-A527B57C85F0}" type="sibTrans" cxnId="{3477195E-C491-47C4-9410-DFBD2EE94F37}">
      <dgm:prSet/>
      <dgm:spPr/>
      <dgm:t>
        <a:bodyPr/>
        <a:lstStyle/>
        <a:p>
          <a:endParaRPr lang="ru-RU"/>
        </a:p>
      </dgm:t>
    </dgm:pt>
    <dgm:pt modelId="{845E08D3-8ED7-40A9-879F-D73D5DB5671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Экономическое развитие и финансы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B13760F-726C-4CA1-976D-58AB2213AC31}" type="parTrans" cxnId="{700EA0AC-1176-4FAB-BDD7-E8E1957F69D1}">
      <dgm:prSet/>
      <dgm:spPr/>
      <dgm:t>
        <a:bodyPr/>
        <a:lstStyle/>
        <a:p>
          <a:endParaRPr lang="ru-RU"/>
        </a:p>
      </dgm:t>
    </dgm:pt>
    <dgm:pt modelId="{9E8A201C-A8D7-4ABD-A4BE-DA1F98D8EE3F}" type="sibTrans" cxnId="{700EA0AC-1176-4FAB-BDD7-E8E1957F69D1}">
      <dgm:prSet/>
      <dgm:spPr/>
      <dgm:t>
        <a:bodyPr/>
        <a:lstStyle/>
        <a:p>
          <a:endParaRPr lang="ru-RU"/>
        </a:p>
      </dgm:t>
    </dgm:pt>
    <dgm:pt modelId="{8B31B010-5148-492C-BEA4-25E20201F456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Качество образования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EFFB4209-4A83-48EE-98A5-8F6CE736F3A3}" type="parTrans" cxnId="{5EB952CA-BE8D-488A-BCB4-659610ADFAD8}">
      <dgm:prSet/>
      <dgm:spPr/>
      <dgm:t>
        <a:bodyPr/>
        <a:lstStyle/>
        <a:p>
          <a:endParaRPr lang="ru-RU"/>
        </a:p>
      </dgm:t>
    </dgm:pt>
    <dgm:pt modelId="{24090CB4-3F2C-4A8B-B425-B8C54B8E460A}" type="sibTrans" cxnId="{5EB952CA-BE8D-488A-BCB4-659610ADFAD8}">
      <dgm:prSet/>
      <dgm:spPr/>
      <dgm:t>
        <a:bodyPr/>
        <a:lstStyle/>
        <a:p>
          <a:endParaRPr lang="ru-RU"/>
        </a:p>
      </dgm:t>
    </dgm:pt>
    <dgm:pt modelId="{9965A2E6-1F2A-4AC7-B7F5-EE89EAD9C890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Маркетинг образовательных услуг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6C6BD10-F8BD-4337-8DE6-765F1DA0CB8E}" type="parTrans" cxnId="{82B43B23-6C91-4E2A-BB10-097BD23AAC07}">
      <dgm:prSet/>
      <dgm:spPr/>
      <dgm:t>
        <a:bodyPr/>
        <a:lstStyle/>
        <a:p>
          <a:endParaRPr lang="ru-RU"/>
        </a:p>
      </dgm:t>
    </dgm:pt>
    <dgm:pt modelId="{7DD865B4-B624-4EB4-AF8E-466DAECB9120}" type="sibTrans" cxnId="{82B43B23-6C91-4E2A-BB10-097BD23AAC07}">
      <dgm:prSet/>
      <dgm:spPr/>
      <dgm:t>
        <a:bodyPr/>
        <a:lstStyle/>
        <a:p>
          <a:endParaRPr lang="ru-RU"/>
        </a:p>
      </dgm:t>
    </dgm:pt>
    <dgm:pt modelId="{CF4474FC-88E6-474A-8FAD-4014E3298412}" type="pres">
      <dgm:prSet presAssocID="{457BA5DA-5DEA-4B51-B05C-1056BB14B07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5320C1-3A35-4A48-8B94-48ECA5CAE7D5}" type="pres">
      <dgm:prSet presAssocID="{A18B57D2-8D99-444F-A844-F6EFF813B5A7}" presName="parentLin" presStyleCnt="0"/>
      <dgm:spPr/>
    </dgm:pt>
    <dgm:pt modelId="{273D4FB4-8BAB-468C-9384-EEFA76767496}" type="pres">
      <dgm:prSet presAssocID="{A18B57D2-8D99-444F-A844-F6EFF813B5A7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58ED1D6B-4E0D-43D5-B31B-E609159D3DD2}" type="pres">
      <dgm:prSet presAssocID="{A18B57D2-8D99-444F-A844-F6EFF813B5A7}" presName="parentText" presStyleLbl="node1" presStyleIdx="0" presStyleCnt="7" custScaleX="1100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938B7-0330-4D3E-BDA0-C734340F3F46}" type="pres">
      <dgm:prSet presAssocID="{A18B57D2-8D99-444F-A844-F6EFF813B5A7}" presName="negativeSpace" presStyleCnt="0"/>
      <dgm:spPr/>
    </dgm:pt>
    <dgm:pt modelId="{0FF201E6-9C37-450A-8569-C49DEAA9F206}" type="pres">
      <dgm:prSet presAssocID="{A18B57D2-8D99-444F-A844-F6EFF813B5A7}" presName="childText" presStyleLbl="conFgAcc1" presStyleIdx="0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2447093A-1275-432E-814D-1C462DDC72D2}" type="pres">
      <dgm:prSet presAssocID="{E2CB785C-9543-481F-B4C1-46B1A9936C28}" presName="spaceBetweenRectangles" presStyleCnt="0"/>
      <dgm:spPr/>
    </dgm:pt>
    <dgm:pt modelId="{C581246B-23FA-4323-8F89-2FF595028F27}" type="pres">
      <dgm:prSet presAssocID="{F695E05A-6D18-4189-91CB-CC1DD5822103}" presName="parentLin" presStyleCnt="0"/>
      <dgm:spPr/>
    </dgm:pt>
    <dgm:pt modelId="{22C0E6A3-C1BB-4EF4-B121-3B5EC7E18D70}" type="pres">
      <dgm:prSet presAssocID="{F695E05A-6D18-4189-91CB-CC1DD5822103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C48ECA58-EADB-4A1D-89C5-AE74498378C8}" type="pres">
      <dgm:prSet presAssocID="{F695E05A-6D18-4189-91CB-CC1DD5822103}" presName="parentText" presStyleLbl="node1" presStyleIdx="1" presStyleCnt="7" custScaleX="110045" custLinFactNeighborX="-6249" custLinFactNeighborY="-55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129C69-68E9-43DE-B15B-CB09FE378472}" type="pres">
      <dgm:prSet presAssocID="{F695E05A-6D18-4189-91CB-CC1DD5822103}" presName="negativeSpace" presStyleCnt="0"/>
      <dgm:spPr/>
    </dgm:pt>
    <dgm:pt modelId="{DA3C1338-AD4C-4F4E-9781-5BB20A85259E}" type="pres">
      <dgm:prSet presAssocID="{F695E05A-6D18-4189-91CB-CC1DD5822103}" presName="childText" presStyleLbl="conFgAcc1" presStyleIdx="1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FA7D2B4E-E450-40C8-9FB7-C0123C489F94}" type="pres">
      <dgm:prSet presAssocID="{E8ADD6D6-2935-4653-8931-A527B57C85F0}" presName="spaceBetweenRectangles" presStyleCnt="0"/>
      <dgm:spPr/>
    </dgm:pt>
    <dgm:pt modelId="{A7175C75-75BF-4FA1-A983-EF2054FED6CA}" type="pres">
      <dgm:prSet presAssocID="{845E08D3-8ED7-40A9-879F-D73D5DB56713}" presName="parentLin" presStyleCnt="0"/>
      <dgm:spPr/>
    </dgm:pt>
    <dgm:pt modelId="{F6145018-57CF-453B-9AA0-78C86EEE5C3F}" type="pres">
      <dgm:prSet presAssocID="{845E08D3-8ED7-40A9-879F-D73D5DB56713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E4CED554-7DDB-4BF6-B5F8-5D989B4A6F0E}" type="pres">
      <dgm:prSet presAssocID="{845E08D3-8ED7-40A9-879F-D73D5DB56713}" presName="parentText" presStyleLbl="node1" presStyleIdx="2" presStyleCnt="7" custScaleX="1100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4BF8A-A38D-4184-BED2-21AC244469E9}" type="pres">
      <dgm:prSet presAssocID="{845E08D3-8ED7-40A9-879F-D73D5DB56713}" presName="negativeSpace" presStyleCnt="0"/>
      <dgm:spPr/>
    </dgm:pt>
    <dgm:pt modelId="{36BDA06C-DC55-46EB-9D54-1997831EDFEC}" type="pres">
      <dgm:prSet presAssocID="{845E08D3-8ED7-40A9-879F-D73D5DB56713}" presName="childText" presStyleLbl="conFgAcc1" presStyleIdx="2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9BE07DD0-1730-459B-9D3F-04029A528F40}" type="pres">
      <dgm:prSet presAssocID="{9E8A201C-A8D7-4ABD-A4BE-DA1F98D8EE3F}" presName="spaceBetweenRectangles" presStyleCnt="0"/>
      <dgm:spPr/>
    </dgm:pt>
    <dgm:pt modelId="{03285D83-90BA-49D6-8D33-A75E9C838133}" type="pres">
      <dgm:prSet presAssocID="{4E921F0D-2B91-4705-944D-660CAF498D9E}" presName="parentLin" presStyleCnt="0"/>
      <dgm:spPr/>
    </dgm:pt>
    <dgm:pt modelId="{DA1432C0-ABE6-4ACE-9DCD-AAAC6B94979A}" type="pres">
      <dgm:prSet presAssocID="{4E921F0D-2B91-4705-944D-660CAF498D9E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1C2B0725-0984-49B9-A8A4-58B58E98AD2C}" type="pres">
      <dgm:prSet presAssocID="{4E921F0D-2B91-4705-944D-660CAF498D9E}" presName="parentText" presStyleLbl="node1" presStyleIdx="3" presStyleCnt="7" custScaleX="1100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A2A17-6650-4A25-BEDA-C302C9B330C2}" type="pres">
      <dgm:prSet presAssocID="{4E921F0D-2B91-4705-944D-660CAF498D9E}" presName="negativeSpace" presStyleCnt="0"/>
      <dgm:spPr/>
    </dgm:pt>
    <dgm:pt modelId="{4FD7DC8E-D987-465A-9220-098CDB222CB7}" type="pres">
      <dgm:prSet presAssocID="{4E921F0D-2B91-4705-944D-660CAF498D9E}" presName="childText" presStyleLbl="conFgAcc1" presStyleIdx="3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81AF3008-8C9B-4496-A63D-17CDE728606E}" type="pres">
      <dgm:prSet presAssocID="{2198F4AA-46EC-4F4D-BF45-DFFAC875C49E}" presName="spaceBetweenRectangles" presStyleCnt="0"/>
      <dgm:spPr/>
    </dgm:pt>
    <dgm:pt modelId="{DFB00BDF-14DA-4991-8448-966D41A501F3}" type="pres">
      <dgm:prSet presAssocID="{9965A2E6-1F2A-4AC7-B7F5-EE89EAD9C890}" presName="parentLin" presStyleCnt="0"/>
      <dgm:spPr/>
    </dgm:pt>
    <dgm:pt modelId="{33441E5F-AC7A-4E8F-AB29-9BC942303C3C}" type="pres">
      <dgm:prSet presAssocID="{9965A2E6-1F2A-4AC7-B7F5-EE89EAD9C890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9A489CEF-DFCE-4339-9C09-29D49752D4CF}" type="pres">
      <dgm:prSet presAssocID="{9965A2E6-1F2A-4AC7-B7F5-EE89EAD9C890}" presName="parentText" presStyleLbl="node1" presStyleIdx="4" presStyleCnt="7" custScaleX="1100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3636F-C30B-4119-A3AC-AAA582BD7D32}" type="pres">
      <dgm:prSet presAssocID="{9965A2E6-1F2A-4AC7-B7F5-EE89EAD9C890}" presName="negativeSpace" presStyleCnt="0"/>
      <dgm:spPr/>
    </dgm:pt>
    <dgm:pt modelId="{DC901676-66B3-452E-8B5B-5A57861F9B02}" type="pres">
      <dgm:prSet presAssocID="{9965A2E6-1F2A-4AC7-B7F5-EE89EAD9C890}" presName="childText" presStyleLbl="conFgAcc1" presStyleIdx="4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C598D0CA-D224-47C7-8192-38F6A54648BD}" type="pres">
      <dgm:prSet presAssocID="{7DD865B4-B624-4EB4-AF8E-466DAECB9120}" presName="spaceBetweenRectangles" presStyleCnt="0"/>
      <dgm:spPr/>
    </dgm:pt>
    <dgm:pt modelId="{BD2F4C03-BACA-4DC0-9535-E074518FEA19}" type="pres">
      <dgm:prSet presAssocID="{8B31B010-5148-492C-BEA4-25E20201F456}" presName="parentLin" presStyleCnt="0"/>
      <dgm:spPr/>
    </dgm:pt>
    <dgm:pt modelId="{CE2216E3-6E20-4AF2-91A6-5C031BBC979C}" type="pres">
      <dgm:prSet presAssocID="{8B31B010-5148-492C-BEA4-25E20201F456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C2AC4E11-660B-4C11-A03D-DC9BD1CF2357}" type="pres">
      <dgm:prSet presAssocID="{8B31B010-5148-492C-BEA4-25E20201F456}" presName="parentText" presStyleLbl="node1" presStyleIdx="5" presStyleCnt="7" custScaleX="1100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DE3E3-55B2-4B7E-A128-BB46387608CF}" type="pres">
      <dgm:prSet presAssocID="{8B31B010-5148-492C-BEA4-25E20201F456}" presName="negativeSpace" presStyleCnt="0"/>
      <dgm:spPr/>
    </dgm:pt>
    <dgm:pt modelId="{57E74CF1-6F5D-4633-B600-E1C2B29E846D}" type="pres">
      <dgm:prSet presAssocID="{8B31B010-5148-492C-BEA4-25E20201F456}" presName="childText" presStyleLbl="conFgAcc1" presStyleIdx="5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  <dgm:pt modelId="{8EAB9E61-8B01-43AC-B920-C54E892259BC}" type="pres">
      <dgm:prSet presAssocID="{24090CB4-3F2C-4A8B-B425-B8C54B8E460A}" presName="spaceBetweenRectangles" presStyleCnt="0"/>
      <dgm:spPr/>
    </dgm:pt>
    <dgm:pt modelId="{241A9E5A-9BE1-4D26-8514-8E9B38BA856B}" type="pres">
      <dgm:prSet presAssocID="{0A65F5A6-5480-496B-9EC0-0A5378F7D77F}" presName="parentLin" presStyleCnt="0"/>
      <dgm:spPr/>
    </dgm:pt>
    <dgm:pt modelId="{DEB91D29-FC64-424F-A750-627B897DA21C}" type="pres">
      <dgm:prSet presAssocID="{0A65F5A6-5480-496B-9EC0-0A5378F7D77F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D48EFE61-C231-4697-9009-CDBF340FF428}" type="pres">
      <dgm:prSet presAssocID="{0A65F5A6-5480-496B-9EC0-0A5378F7D77F}" presName="parentText" presStyleLbl="node1" presStyleIdx="6" presStyleCnt="7" custScaleX="110046" custScaleY="1286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7400B7-77C7-4650-84B2-194CC13096B6}" type="pres">
      <dgm:prSet presAssocID="{0A65F5A6-5480-496B-9EC0-0A5378F7D77F}" presName="negativeSpace" presStyleCnt="0"/>
      <dgm:spPr/>
    </dgm:pt>
    <dgm:pt modelId="{5B0E3D97-F0D2-4ADB-A238-C6F39493BB3F}" type="pres">
      <dgm:prSet presAssocID="{0A65F5A6-5480-496B-9EC0-0A5378F7D77F}" presName="childText" presStyleLbl="conFgAcc1" presStyleIdx="6" presStyleCnt="7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>
          <a:endParaRPr lang="ru-RU"/>
        </a:p>
      </dgm:t>
    </dgm:pt>
  </dgm:ptLst>
  <dgm:cxnLst>
    <dgm:cxn modelId="{57E0320D-6D65-4DEE-8B27-783A7DB05901}" type="presOf" srcId="{8B31B010-5148-492C-BEA4-25E20201F456}" destId="{C2AC4E11-660B-4C11-A03D-DC9BD1CF2357}" srcOrd="1" destOrd="0" presId="urn:microsoft.com/office/officeart/2005/8/layout/list1"/>
    <dgm:cxn modelId="{A9017168-3213-414F-A95E-B1BDB1672E1B}" type="presOf" srcId="{9965A2E6-1F2A-4AC7-B7F5-EE89EAD9C890}" destId="{33441E5F-AC7A-4E8F-AB29-9BC942303C3C}" srcOrd="0" destOrd="0" presId="urn:microsoft.com/office/officeart/2005/8/layout/list1"/>
    <dgm:cxn modelId="{680C28A4-A5AA-41FA-8923-893F0086A1B2}" type="presOf" srcId="{F695E05A-6D18-4189-91CB-CC1DD5822103}" destId="{C48ECA58-EADB-4A1D-89C5-AE74498378C8}" srcOrd="1" destOrd="0" presId="urn:microsoft.com/office/officeart/2005/8/layout/list1"/>
    <dgm:cxn modelId="{82B43B23-6C91-4E2A-BB10-097BD23AAC07}" srcId="{457BA5DA-5DEA-4B51-B05C-1056BB14B072}" destId="{9965A2E6-1F2A-4AC7-B7F5-EE89EAD9C890}" srcOrd="4" destOrd="0" parTransId="{36C6BD10-F8BD-4337-8DE6-765F1DA0CB8E}" sibTransId="{7DD865B4-B624-4EB4-AF8E-466DAECB9120}"/>
    <dgm:cxn modelId="{7ED26930-0790-4460-8087-58A696A77AA1}" type="presOf" srcId="{8B31B010-5148-492C-BEA4-25E20201F456}" destId="{CE2216E3-6E20-4AF2-91A6-5C031BBC979C}" srcOrd="0" destOrd="0" presId="urn:microsoft.com/office/officeart/2005/8/layout/list1"/>
    <dgm:cxn modelId="{5EB952CA-BE8D-488A-BCB4-659610ADFAD8}" srcId="{457BA5DA-5DEA-4B51-B05C-1056BB14B072}" destId="{8B31B010-5148-492C-BEA4-25E20201F456}" srcOrd="5" destOrd="0" parTransId="{EFFB4209-4A83-48EE-98A5-8F6CE736F3A3}" sibTransId="{24090CB4-3F2C-4A8B-B425-B8C54B8E460A}"/>
    <dgm:cxn modelId="{C6BC6CA0-A723-4FB9-AFDA-33CCB6590653}" type="presOf" srcId="{845E08D3-8ED7-40A9-879F-D73D5DB56713}" destId="{F6145018-57CF-453B-9AA0-78C86EEE5C3F}" srcOrd="0" destOrd="0" presId="urn:microsoft.com/office/officeart/2005/8/layout/list1"/>
    <dgm:cxn modelId="{DD8BC14E-B434-481C-81C1-2A0822E83DDF}" type="presOf" srcId="{9965A2E6-1F2A-4AC7-B7F5-EE89EAD9C890}" destId="{9A489CEF-DFCE-4339-9C09-29D49752D4CF}" srcOrd="1" destOrd="0" presId="urn:microsoft.com/office/officeart/2005/8/layout/list1"/>
    <dgm:cxn modelId="{700EA0AC-1176-4FAB-BDD7-E8E1957F69D1}" srcId="{457BA5DA-5DEA-4B51-B05C-1056BB14B072}" destId="{845E08D3-8ED7-40A9-879F-D73D5DB56713}" srcOrd="2" destOrd="0" parTransId="{3B13760F-726C-4CA1-976D-58AB2213AC31}" sibTransId="{9E8A201C-A8D7-4ABD-A4BE-DA1F98D8EE3F}"/>
    <dgm:cxn modelId="{D2868769-7AA0-41AF-A893-AB0995643AC6}" srcId="{457BA5DA-5DEA-4B51-B05C-1056BB14B072}" destId="{A18B57D2-8D99-444F-A844-F6EFF813B5A7}" srcOrd="0" destOrd="0" parTransId="{CC763A6E-66A4-4AA3-9D2C-CFDECCAB922F}" sibTransId="{E2CB785C-9543-481F-B4C1-46B1A9936C28}"/>
    <dgm:cxn modelId="{247CD4AF-EBEA-4027-B4D1-6394B6932B6A}" type="presOf" srcId="{F695E05A-6D18-4189-91CB-CC1DD5822103}" destId="{22C0E6A3-C1BB-4EF4-B121-3B5EC7E18D70}" srcOrd="0" destOrd="0" presId="urn:microsoft.com/office/officeart/2005/8/layout/list1"/>
    <dgm:cxn modelId="{2362918B-98F8-4D38-9CF2-C9F7248C9D0A}" type="presOf" srcId="{0A65F5A6-5480-496B-9EC0-0A5378F7D77F}" destId="{D48EFE61-C231-4697-9009-CDBF340FF428}" srcOrd="1" destOrd="0" presId="urn:microsoft.com/office/officeart/2005/8/layout/list1"/>
    <dgm:cxn modelId="{73C6BC63-DFD5-41F0-BBD6-15B361D86547}" srcId="{457BA5DA-5DEA-4B51-B05C-1056BB14B072}" destId="{0A65F5A6-5480-496B-9EC0-0A5378F7D77F}" srcOrd="6" destOrd="0" parTransId="{D2ADC6B7-E3D6-4A9F-B99C-18AF5625EDE7}" sibTransId="{53D7CE1B-F142-49E5-8BBF-1471BD59F80F}"/>
    <dgm:cxn modelId="{3966C8FE-06DF-4E46-9A82-2EB80FDB7858}" type="presOf" srcId="{845E08D3-8ED7-40A9-879F-D73D5DB56713}" destId="{E4CED554-7DDB-4BF6-B5F8-5D989B4A6F0E}" srcOrd="1" destOrd="0" presId="urn:microsoft.com/office/officeart/2005/8/layout/list1"/>
    <dgm:cxn modelId="{305DAE99-5566-4DC3-93A1-5C44FAD2453E}" type="presOf" srcId="{457BA5DA-5DEA-4B51-B05C-1056BB14B072}" destId="{CF4474FC-88E6-474A-8FAD-4014E3298412}" srcOrd="0" destOrd="0" presId="urn:microsoft.com/office/officeart/2005/8/layout/list1"/>
    <dgm:cxn modelId="{97DF47D2-0A9D-4715-9CA7-AA10F8D4E253}" type="presOf" srcId="{0A65F5A6-5480-496B-9EC0-0A5378F7D77F}" destId="{DEB91D29-FC64-424F-A750-627B897DA21C}" srcOrd="0" destOrd="0" presId="urn:microsoft.com/office/officeart/2005/8/layout/list1"/>
    <dgm:cxn modelId="{0CE7F4F3-0B7E-419F-974F-07FC858B677B}" type="presOf" srcId="{A18B57D2-8D99-444F-A844-F6EFF813B5A7}" destId="{273D4FB4-8BAB-468C-9384-EEFA76767496}" srcOrd="0" destOrd="0" presId="urn:microsoft.com/office/officeart/2005/8/layout/list1"/>
    <dgm:cxn modelId="{AAC96DF8-0960-4794-BF65-15772B016F9E}" srcId="{457BA5DA-5DEA-4B51-B05C-1056BB14B072}" destId="{4E921F0D-2B91-4705-944D-660CAF498D9E}" srcOrd="3" destOrd="0" parTransId="{85C2C73E-13F6-422A-971D-E2B308BF0ECB}" sibTransId="{2198F4AA-46EC-4F4D-BF45-DFFAC875C49E}"/>
    <dgm:cxn modelId="{FD51671E-9CFD-4129-BD65-66D81089CDEA}" type="presOf" srcId="{4E921F0D-2B91-4705-944D-660CAF498D9E}" destId="{1C2B0725-0984-49B9-A8A4-58B58E98AD2C}" srcOrd="1" destOrd="0" presId="urn:microsoft.com/office/officeart/2005/8/layout/list1"/>
    <dgm:cxn modelId="{8316F601-41AC-40B6-B1BF-AABB6D48A325}" type="presOf" srcId="{A18B57D2-8D99-444F-A844-F6EFF813B5A7}" destId="{58ED1D6B-4E0D-43D5-B31B-E609159D3DD2}" srcOrd="1" destOrd="0" presId="urn:microsoft.com/office/officeart/2005/8/layout/list1"/>
    <dgm:cxn modelId="{80844357-E012-4702-B70B-C49D7D648A9E}" type="presOf" srcId="{4E921F0D-2B91-4705-944D-660CAF498D9E}" destId="{DA1432C0-ABE6-4ACE-9DCD-AAAC6B94979A}" srcOrd="0" destOrd="0" presId="urn:microsoft.com/office/officeart/2005/8/layout/list1"/>
    <dgm:cxn modelId="{3477195E-C491-47C4-9410-DFBD2EE94F37}" srcId="{457BA5DA-5DEA-4B51-B05C-1056BB14B072}" destId="{F695E05A-6D18-4189-91CB-CC1DD5822103}" srcOrd="1" destOrd="0" parTransId="{F5224327-2235-48CF-8FE1-4092C3884820}" sibTransId="{E8ADD6D6-2935-4653-8931-A527B57C85F0}"/>
    <dgm:cxn modelId="{C46D3B40-9EE3-45E9-9BC3-EC1E9FE5278C}" type="presParOf" srcId="{CF4474FC-88E6-474A-8FAD-4014E3298412}" destId="{1E5320C1-3A35-4A48-8B94-48ECA5CAE7D5}" srcOrd="0" destOrd="0" presId="urn:microsoft.com/office/officeart/2005/8/layout/list1"/>
    <dgm:cxn modelId="{10CE1A97-FCBC-4002-8B65-A023643A490B}" type="presParOf" srcId="{1E5320C1-3A35-4A48-8B94-48ECA5CAE7D5}" destId="{273D4FB4-8BAB-468C-9384-EEFA76767496}" srcOrd="0" destOrd="0" presId="urn:microsoft.com/office/officeart/2005/8/layout/list1"/>
    <dgm:cxn modelId="{57CCD9B0-E388-453D-B74E-D25D32C07904}" type="presParOf" srcId="{1E5320C1-3A35-4A48-8B94-48ECA5CAE7D5}" destId="{58ED1D6B-4E0D-43D5-B31B-E609159D3DD2}" srcOrd="1" destOrd="0" presId="urn:microsoft.com/office/officeart/2005/8/layout/list1"/>
    <dgm:cxn modelId="{31E9A48A-5C32-4C89-A1A8-1C038F523F64}" type="presParOf" srcId="{CF4474FC-88E6-474A-8FAD-4014E3298412}" destId="{83A938B7-0330-4D3E-BDA0-C734340F3F46}" srcOrd="1" destOrd="0" presId="urn:microsoft.com/office/officeart/2005/8/layout/list1"/>
    <dgm:cxn modelId="{429AA38F-572E-4A7A-8D4E-D8444E35A187}" type="presParOf" srcId="{CF4474FC-88E6-474A-8FAD-4014E3298412}" destId="{0FF201E6-9C37-450A-8569-C49DEAA9F206}" srcOrd="2" destOrd="0" presId="urn:microsoft.com/office/officeart/2005/8/layout/list1"/>
    <dgm:cxn modelId="{BB32817A-00DC-4C2A-9879-4489105A54C3}" type="presParOf" srcId="{CF4474FC-88E6-474A-8FAD-4014E3298412}" destId="{2447093A-1275-432E-814D-1C462DDC72D2}" srcOrd="3" destOrd="0" presId="urn:microsoft.com/office/officeart/2005/8/layout/list1"/>
    <dgm:cxn modelId="{B3A3E56E-BC9A-48AA-8071-C929651C6245}" type="presParOf" srcId="{CF4474FC-88E6-474A-8FAD-4014E3298412}" destId="{C581246B-23FA-4323-8F89-2FF595028F27}" srcOrd="4" destOrd="0" presId="urn:microsoft.com/office/officeart/2005/8/layout/list1"/>
    <dgm:cxn modelId="{848C1FA0-8F1F-4D91-B1FC-D4379B11F5AD}" type="presParOf" srcId="{C581246B-23FA-4323-8F89-2FF595028F27}" destId="{22C0E6A3-C1BB-4EF4-B121-3B5EC7E18D70}" srcOrd="0" destOrd="0" presId="urn:microsoft.com/office/officeart/2005/8/layout/list1"/>
    <dgm:cxn modelId="{9DEC4526-4088-46FB-865E-1A872BA00C18}" type="presParOf" srcId="{C581246B-23FA-4323-8F89-2FF595028F27}" destId="{C48ECA58-EADB-4A1D-89C5-AE74498378C8}" srcOrd="1" destOrd="0" presId="urn:microsoft.com/office/officeart/2005/8/layout/list1"/>
    <dgm:cxn modelId="{3A5D4585-659F-4EE2-BE31-8942D7591C6C}" type="presParOf" srcId="{CF4474FC-88E6-474A-8FAD-4014E3298412}" destId="{22129C69-68E9-43DE-B15B-CB09FE378472}" srcOrd="5" destOrd="0" presId="urn:microsoft.com/office/officeart/2005/8/layout/list1"/>
    <dgm:cxn modelId="{ADC6119E-07E1-4AA0-8B3B-572FA5A6BF18}" type="presParOf" srcId="{CF4474FC-88E6-474A-8FAD-4014E3298412}" destId="{DA3C1338-AD4C-4F4E-9781-5BB20A85259E}" srcOrd="6" destOrd="0" presId="urn:microsoft.com/office/officeart/2005/8/layout/list1"/>
    <dgm:cxn modelId="{3F257BE9-6497-4D54-93F4-0257A6906300}" type="presParOf" srcId="{CF4474FC-88E6-474A-8FAD-4014E3298412}" destId="{FA7D2B4E-E450-40C8-9FB7-C0123C489F94}" srcOrd="7" destOrd="0" presId="urn:microsoft.com/office/officeart/2005/8/layout/list1"/>
    <dgm:cxn modelId="{58CF30F0-A7C4-48C0-B2C1-E9F373337E58}" type="presParOf" srcId="{CF4474FC-88E6-474A-8FAD-4014E3298412}" destId="{A7175C75-75BF-4FA1-A983-EF2054FED6CA}" srcOrd="8" destOrd="0" presId="urn:microsoft.com/office/officeart/2005/8/layout/list1"/>
    <dgm:cxn modelId="{13AAC0BC-02D2-47CA-AEAE-136F2EFDB3D5}" type="presParOf" srcId="{A7175C75-75BF-4FA1-A983-EF2054FED6CA}" destId="{F6145018-57CF-453B-9AA0-78C86EEE5C3F}" srcOrd="0" destOrd="0" presId="urn:microsoft.com/office/officeart/2005/8/layout/list1"/>
    <dgm:cxn modelId="{E47AF312-1230-4D7E-A567-F403DCDB4B3F}" type="presParOf" srcId="{A7175C75-75BF-4FA1-A983-EF2054FED6CA}" destId="{E4CED554-7DDB-4BF6-B5F8-5D989B4A6F0E}" srcOrd="1" destOrd="0" presId="urn:microsoft.com/office/officeart/2005/8/layout/list1"/>
    <dgm:cxn modelId="{3CE9B830-9630-469D-8503-9EB18915B4C4}" type="presParOf" srcId="{CF4474FC-88E6-474A-8FAD-4014E3298412}" destId="{7754BF8A-A38D-4184-BED2-21AC244469E9}" srcOrd="9" destOrd="0" presId="urn:microsoft.com/office/officeart/2005/8/layout/list1"/>
    <dgm:cxn modelId="{50F2AC0C-6199-4490-8EAA-2F1AC3BEB1CA}" type="presParOf" srcId="{CF4474FC-88E6-474A-8FAD-4014E3298412}" destId="{36BDA06C-DC55-46EB-9D54-1997831EDFEC}" srcOrd="10" destOrd="0" presId="urn:microsoft.com/office/officeart/2005/8/layout/list1"/>
    <dgm:cxn modelId="{83BEEACF-0A39-48F7-AA68-8351B07C3610}" type="presParOf" srcId="{CF4474FC-88E6-474A-8FAD-4014E3298412}" destId="{9BE07DD0-1730-459B-9D3F-04029A528F40}" srcOrd="11" destOrd="0" presId="urn:microsoft.com/office/officeart/2005/8/layout/list1"/>
    <dgm:cxn modelId="{9878E42E-E043-46B7-92F4-DBF3AB2149FD}" type="presParOf" srcId="{CF4474FC-88E6-474A-8FAD-4014E3298412}" destId="{03285D83-90BA-49D6-8D33-A75E9C838133}" srcOrd="12" destOrd="0" presId="urn:microsoft.com/office/officeart/2005/8/layout/list1"/>
    <dgm:cxn modelId="{952EDA60-F12D-4FDD-8DB3-8227AA94DD08}" type="presParOf" srcId="{03285D83-90BA-49D6-8D33-A75E9C838133}" destId="{DA1432C0-ABE6-4ACE-9DCD-AAAC6B94979A}" srcOrd="0" destOrd="0" presId="urn:microsoft.com/office/officeart/2005/8/layout/list1"/>
    <dgm:cxn modelId="{1D1C4AF3-F77A-4A7F-A6EA-98E839E139B5}" type="presParOf" srcId="{03285D83-90BA-49D6-8D33-A75E9C838133}" destId="{1C2B0725-0984-49B9-A8A4-58B58E98AD2C}" srcOrd="1" destOrd="0" presId="urn:microsoft.com/office/officeart/2005/8/layout/list1"/>
    <dgm:cxn modelId="{BD10025C-D270-4097-83F9-3C902F5DE353}" type="presParOf" srcId="{CF4474FC-88E6-474A-8FAD-4014E3298412}" destId="{7C0A2A17-6650-4A25-BEDA-C302C9B330C2}" srcOrd="13" destOrd="0" presId="urn:microsoft.com/office/officeart/2005/8/layout/list1"/>
    <dgm:cxn modelId="{5502D537-4008-44EF-83DE-CE6AB6462CA3}" type="presParOf" srcId="{CF4474FC-88E6-474A-8FAD-4014E3298412}" destId="{4FD7DC8E-D987-465A-9220-098CDB222CB7}" srcOrd="14" destOrd="0" presId="urn:microsoft.com/office/officeart/2005/8/layout/list1"/>
    <dgm:cxn modelId="{1DB2E337-4685-4326-9001-143494928831}" type="presParOf" srcId="{CF4474FC-88E6-474A-8FAD-4014E3298412}" destId="{81AF3008-8C9B-4496-A63D-17CDE728606E}" srcOrd="15" destOrd="0" presId="urn:microsoft.com/office/officeart/2005/8/layout/list1"/>
    <dgm:cxn modelId="{0DEF5F7B-C8C1-4728-9D16-5DC4DA3D755D}" type="presParOf" srcId="{CF4474FC-88E6-474A-8FAD-4014E3298412}" destId="{DFB00BDF-14DA-4991-8448-966D41A501F3}" srcOrd="16" destOrd="0" presId="urn:microsoft.com/office/officeart/2005/8/layout/list1"/>
    <dgm:cxn modelId="{BA0F47E1-9915-46A0-9865-3A49C85D7E59}" type="presParOf" srcId="{DFB00BDF-14DA-4991-8448-966D41A501F3}" destId="{33441E5F-AC7A-4E8F-AB29-9BC942303C3C}" srcOrd="0" destOrd="0" presId="urn:microsoft.com/office/officeart/2005/8/layout/list1"/>
    <dgm:cxn modelId="{289BC804-9BA0-4705-A9BD-79D6175517D7}" type="presParOf" srcId="{DFB00BDF-14DA-4991-8448-966D41A501F3}" destId="{9A489CEF-DFCE-4339-9C09-29D49752D4CF}" srcOrd="1" destOrd="0" presId="urn:microsoft.com/office/officeart/2005/8/layout/list1"/>
    <dgm:cxn modelId="{09ED5FA9-8817-4E04-B2C7-9303B3B0C0E4}" type="presParOf" srcId="{CF4474FC-88E6-474A-8FAD-4014E3298412}" destId="{4853636F-C30B-4119-A3AC-AAA582BD7D32}" srcOrd="17" destOrd="0" presId="urn:microsoft.com/office/officeart/2005/8/layout/list1"/>
    <dgm:cxn modelId="{72617C8A-68EF-4FBB-A325-84537FE5D44C}" type="presParOf" srcId="{CF4474FC-88E6-474A-8FAD-4014E3298412}" destId="{DC901676-66B3-452E-8B5B-5A57861F9B02}" srcOrd="18" destOrd="0" presId="urn:microsoft.com/office/officeart/2005/8/layout/list1"/>
    <dgm:cxn modelId="{3830B231-F858-4E7A-9067-B81576E3C532}" type="presParOf" srcId="{CF4474FC-88E6-474A-8FAD-4014E3298412}" destId="{C598D0CA-D224-47C7-8192-38F6A54648BD}" srcOrd="19" destOrd="0" presId="urn:microsoft.com/office/officeart/2005/8/layout/list1"/>
    <dgm:cxn modelId="{92B8192A-793E-45FB-BC39-C997519B9C2B}" type="presParOf" srcId="{CF4474FC-88E6-474A-8FAD-4014E3298412}" destId="{BD2F4C03-BACA-4DC0-9535-E074518FEA19}" srcOrd="20" destOrd="0" presId="urn:microsoft.com/office/officeart/2005/8/layout/list1"/>
    <dgm:cxn modelId="{924FDA16-6DB7-47F8-8E1F-9D78323FCC39}" type="presParOf" srcId="{BD2F4C03-BACA-4DC0-9535-E074518FEA19}" destId="{CE2216E3-6E20-4AF2-91A6-5C031BBC979C}" srcOrd="0" destOrd="0" presId="urn:microsoft.com/office/officeart/2005/8/layout/list1"/>
    <dgm:cxn modelId="{6528F4B7-9E40-418B-8593-8DEAE7284AB4}" type="presParOf" srcId="{BD2F4C03-BACA-4DC0-9535-E074518FEA19}" destId="{C2AC4E11-660B-4C11-A03D-DC9BD1CF2357}" srcOrd="1" destOrd="0" presId="urn:microsoft.com/office/officeart/2005/8/layout/list1"/>
    <dgm:cxn modelId="{15A4F814-2556-4991-A3C4-B32FE65EC647}" type="presParOf" srcId="{CF4474FC-88E6-474A-8FAD-4014E3298412}" destId="{850DE3E3-55B2-4B7E-A128-BB46387608CF}" srcOrd="21" destOrd="0" presId="urn:microsoft.com/office/officeart/2005/8/layout/list1"/>
    <dgm:cxn modelId="{E83ED7E2-AA1C-43F6-8DAE-EA8B21909531}" type="presParOf" srcId="{CF4474FC-88E6-474A-8FAD-4014E3298412}" destId="{57E74CF1-6F5D-4633-B600-E1C2B29E846D}" srcOrd="22" destOrd="0" presId="urn:microsoft.com/office/officeart/2005/8/layout/list1"/>
    <dgm:cxn modelId="{A425C317-227D-4408-952B-DABC329614A3}" type="presParOf" srcId="{CF4474FC-88E6-474A-8FAD-4014E3298412}" destId="{8EAB9E61-8B01-43AC-B920-C54E892259BC}" srcOrd="23" destOrd="0" presId="urn:microsoft.com/office/officeart/2005/8/layout/list1"/>
    <dgm:cxn modelId="{40769462-74E5-46F6-BD00-70099D8AB67D}" type="presParOf" srcId="{CF4474FC-88E6-474A-8FAD-4014E3298412}" destId="{241A9E5A-9BE1-4D26-8514-8E9B38BA856B}" srcOrd="24" destOrd="0" presId="urn:microsoft.com/office/officeart/2005/8/layout/list1"/>
    <dgm:cxn modelId="{3E191DF3-A921-4134-9A3B-E025FE908B4E}" type="presParOf" srcId="{241A9E5A-9BE1-4D26-8514-8E9B38BA856B}" destId="{DEB91D29-FC64-424F-A750-627B897DA21C}" srcOrd="0" destOrd="0" presId="urn:microsoft.com/office/officeart/2005/8/layout/list1"/>
    <dgm:cxn modelId="{F32E4E01-5B01-4BC7-B572-F5C628B067AE}" type="presParOf" srcId="{241A9E5A-9BE1-4D26-8514-8E9B38BA856B}" destId="{D48EFE61-C231-4697-9009-CDBF340FF428}" srcOrd="1" destOrd="0" presId="urn:microsoft.com/office/officeart/2005/8/layout/list1"/>
    <dgm:cxn modelId="{A04F50CF-BF44-489C-869A-81DCD5B17074}" type="presParOf" srcId="{CF4474FC-88E6-474A-8FAD-4014E3298412}" destId="{5D7400B7-77C7-4650-84B2-194CC13096B6}" srcOrd="25" destOrd="0" presId="urn:microsoft.com/office/officeart/2005/8/layout/list1"/>
    <dgm:cxn modelId="{DBFB6B32-FF36-412A-A303-876F77265E72}" type="presParOf" srcId="{CF4474FC-88E6-474A-8FAD-4014E3298412}" destId="{5B0E3D97-F0D2-4ADB-A238-C6F39493BB3F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4F624B-C8ED-41E1-954D-4E43E6DD3EBE}" type="doc">
      <dgm:prSet loTypeId="urn:microsoft.com/office/officeart/2009/3/layout/StepUp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5F09FD5-E379-496F-A4C5-46E1E052F9F9}">
      <dgm:prSet phldrT="[Текст]"/>
      <dgm:spPr/>
      <dgm:t>
        <a:bodyPr/>
        <a:lstStyle/>
        <a:p>
          <a:pPr marL="0" indent="0"/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1FB730-2DE2-448C-9353-73ED737B3949}" type="parTrans" cxnId="{8528ABB5-A8B3-4F98-AE4A-83CC60F27E93}">
      <dgm:prSet/>
      <dgm:spPr/>
      <dgm:t>
        <a:bodyPr/>
        <a:lstStyle/>
        <a:p>
          <a:endParaRPr lang="ru-RU"/>
        </a:p>
      </dgm:t>
    </dgm:pt>
    <dgm:pt modelId="{D66CA0B6-0849-43F4-B04B-F8D44A59FC5B}" type="sibTrans" cxnId="{8528ABB5-A8B3-4F98-AE4A-83CC60F27E93}">
      <dgm:prSet/>
      <dgm:spPr/>
      <dgm:t>
        <a:bodyPr/>
        <a:lstStyle/>
        <a:p>
          <a:endParaRPr lang="ru-RU"/>
        </a:p>
      </dgm:t>
    </dgm:pt>
    <dgm:pt modelId="{FC904B38-9E1B-44D9-92EA-AE143137A9AE}">
      <dgm:prSet phldrT="[Текст]"/>
      <dgm:spPr/>
      <dgm:t>
        <a:bodyPr/>
        <a:lstStyle/>
        <a:p>
          <a:pPr marL="0" indent="0" algn="l"/>
          <a:endParaRPr lang="ru-RU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65E83A-F73D-42D5-AFC6-1345C0B75A0B}" type="parTrans" cxnId="{52EC25DA-406D-4607-A610-A63D721A8864}">
      <dgm:prSet/>
      <dgm:spPr/>
      <dgm:t>
        <a:bodyPr/>
        <a:lstStyle/>
        <a:p>
          <a:endParaRPr lang="ru-RU"/>
        </a:p>
      </dgm:t>
    </dgm:pt>
    <dgm:pt modelId="{29DE6952-0143-47A0-BF84-532DA4076866}" type="sibTrans" cxnId="{52EC25DA-406D-4607-A610-A63D721A8864}">
      <dgm:prSet/>
      <dgm:spPr/>
      <dgm:t>
        <a:bodyPr/>
        <a:lstStyle/>
        <a:p>
          <a:endParaRPr lang="ru-RU"/>
        </a:p>
      </dgm:t>
    </dgm:pt>
    <dgm:pt modelId="{42548009-792F-45AE-B49C-1DE89EA0B03B}" type="pres">
      <dgm:prSet presAssocID="{AE4F624B-C8ED-41E1-954D-4E43E6DD3EB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D0C08CE-D3A2-4498-A6E2-D6EBE7A025F2}" type="pres">
      <dgm:prSet presAssocID="{05F09FD5-E379-496F-A4C5-46E1E052F9F9}" presName="composite" presStyleCnt="0"/>
      <dgm:spPr/>
      <dgm:t>
        <a:bodyPr/>
        <a:lstStyle/>
        <a:p>
          <a:endParaRPr lang="ru-RU"/>
        </a:p>
      </dgm:t>
    </dgm:pt>
    <dgm:pt modelId="{643D8824-D92F-485E-8B4F-ADF32C14410D}" type="pres">
      <dgm:prSet presAssocID="{05F09FD5-E379-496F-A4C5-46E1E052F9F9}" presName="LShape" presStyleLbl="alignNode1" presStyleIdx="0" presStyleCnt="3"/>
      <dgm:spPr/>
      <dgm:t>
        <a:bodyPr/>
        <a:lstStyle/>
        <a:p>
          <a:endParaRPr lang="ru-RU"/>
        </a:p>
      </dgm:t>
    </dgm:pt>
    <dgm:pt modelId="{E8B6B62F-9A53-4B8C-851C-BE934BC2D61D}" type="pres">
      <dgm:prSet presAssocID="{05F09FD5-E379-496F-A4C5-46E1E052F9F9}" presName="Parent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0C6932-9FE3-4F9A-8677-99B07558BE79}" type="pres">
      <dgm:prSet presAssocID="{05F09FD5-E379-496F-A4C5-46E1E052F9F9}" presName="Triangle" presStyleLbl="alignNode1" presStyleIdx="1" presStyleCnt="3"/>
      <dgm:spPr/>
      <dgm:t>
        <a:bodyPr/>
        <a:lstStyle/>
        <a:p>
          <a:endParaRPr lang="ru-RU"/>
        </a:p>
      </dgm:t>
    </dgm:pt>
    <dgm:pt modelId="{47F08DB9-00A8-4D23-9937-9EC75EACB636}" type="pres">
      <dgm:prSet presAssocID="{D66CA0B6-0849-43F4-B04B-F8D44A59FC5B}" presName="sibTrans" presStyleCnt="0"/>
      <dgm:spPr/>
      <dgm:t>
        <a:bodyPr/>
        <a:lstStyle/>
        <a:p>
          <a:endParaRPr lang="ru-RU"/>
        </a:p>
      </dgm:t>
    </dgm:pt>
    <dgm:pt modelId="{C71392B3-6C82-4FBE-888F-476D6FFFDFDA}" type="pres">
      <dgm:prSet presAssocID="{D66CA0B6-0849-43F4-B04B-F8D44A59FC5B}" presName="space" presStyleCnt="0"/>
      <dgm:spPr/>
      <dgm:t>
        <a:bodyPr/>
        <a:lstStyle/>
        <a:p>
          <a:endParaRPr lang="ru-RU"/>
        </a:p>
      </dgm:t>
    </dgm:pt>
    <dgm:pt modelId="{2A1D82B0-9A08-4550-BD72-53496DE1FAC5}" type="pres">
      <dgm:prSet presAssocID="{FC904B38-9E1B-44D9-92EA-AE143137A9AE}" presName="composite" presStyleCnt="0"/>
      <dgm:spPr/>
      <dgm:t>
        <a:bodyPr/>
        <a:lstStyle/>
        <a:p>
          <a:endParaRPr lang="ru-RU"/>
        </a:p>
      </dgm:t>
    </dgm:pt>
    <dgm:pt modelId="{600B0CA6-4C46-4C5F-841F-010A18E40F69}" type="pres">
      <dgm:prSet presAssocID="{FC904B38-9E1B-44D9-92EA-AE143137A9AE}" presName="LShape" presStyleLbl="alignNode1" presStyleIdx="2" presStyleCnt="3" custScaleX="106040" custLinFactNeighborX="-876" custLinFactNeighborY="-11505"/>
      <dgm:spPr>
        <a:solidFill>
          <a:srgbClr val="BD6F5C"/>
        </a:solidFill>
      </dgm:spPr>
      <dgm:t>
        <a:bodyPr/>
        <a:lstStyle/>
        <a:p>
          <a:endParaRPr lang="ru-RU"/>
        </a:p>
      </dgm:t>
    </dgm:pt>
    <dgm:pt modelId="{49ABEA64-EF6F-4D29-9EF1-DF47EA672DD6}" type="pres">
      <dgm:prSet presAssocID="{FC904B38-9E1B-44D9-92EA-AE143137A9AE}" presName="ParentText" presStyleLbl="revTx" presStyleIdx="1" presStyleCnt="2" custScaleY="126242" custLinFactNeighborX="62" custLinFactNeighborY="96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804897-1009-4131-BE96-20FDD9AC3E7A}" type="presOf" srcId="{FC904B38-9E1B-44D9-92EA-AE143137A9AE}" destId="{49ABEA64-EF6F-4D29-9EF1-DF47EA672DD6}" srcOrd="0" destOrd="0" presId="urn:microsoft.com/office/officeart/2009/3/layout/StepUpProcess"/>
    <dgm:cxn modelId="{52EC25DA-406D-4607-A610-A63D721A8864}" srcId="{AE4F624B-C8ED-41E1-954D-4E43E6DD3EBE}" destId="{FC904B38-9E1B-44D9-92EA-AE143137A9AE}" srcOrd="1" destOrd="0" parTransId="{4065E83A-F73D-42D5-AFC6-1345C0B75A0B}" sibTransId="{29DE6952-0143-47A0-BF84-532DA4076866}"/>
    <dgm:cxn modelId="{40907939-AB6A-4547-8EC5-36525466F3D6}" type="presOf" srcId="{05F09FD5-E379-496F-A4C5-46E1E052F9F9}" destId="{E8B6B62F-9A53-4B8C-851C-BE934BC2D61D}" srcOrd="0" destOrd="0" presId="urn:microsoft.com/office/officeart/2009/3/layout/StepUpProcess"/>
    <dgm:cxn modelId="{38670D89-3F71-4271-A6BD-23471A384D7A}" type="presOf" srcId="{AE4F624B-C8ED-41E1-954D-4E43E6DD3EBE}" destId="{42548009-792F-45AE-B49C-1DE89EA0B03B}" srcOrd="0" destOrd="0" presId="urn:microsoft.com/office/officeart/2009/3/layout/StepUpProcess"/>
    <dgm:cxn modelId="{8528ABB5-A8B3-4F98-AE4A-83CC60F27E93}" srcId="{AE4F624B-C8ED-41E1-954D-4E43E6DD3EBE}" destId="{05F09FD5-E379-496F-A4C5-46E1E052F9F9}" srcOrd="0" destOrd="0" parTransId="{BA1FB730-2DE2-448C-9353-73ED737B3949}" sibTransId="{D66CA0B6-0849-43F4-B04B-F8D44A59FC5B}"/>
    <dgm:cxn modelId="{C055CA17-60C4-4BD6-B10D-71731E4E6CCC}" type="presParOf" srcId="{42548009-792F-45AE-B49C-1DE89EA0B03B}" destId="{ED0C08CE-D3A2-4498-A6E2-D6EBE7A025F2}" srcOrd="0" destOrd="0" presId="urn:microsoft.com/office/officeart/2009/3/layout/StepUpProcess"/>
    <dgm:cxn modelId="{8F5C138A-B831-415D-A941-72F05242479A}" type="presParOf" srcId="{ED0C08CE-D3A2-4498-A6E2-D6EBE7A025F2}" destId="{643D8824-D92F-485E-8B4F-ADF32C14410D}" srcOrd="0" destOrd="0" presId="urn:microsoft.com/office/officeart/2009/3/layout/StepUpProcess"/>
    <dgm:cxn modelId="{BDE9F76D-0E25-40EB-90D2-F81F33A83E18}" type="presParOf" srcId="{ED0C08CE-D3A2-4498-A6E2-D6EBE7A025F2}" destId="{E8B6B62F-9A53-4B8C-851C-BE934BC2D61D}" srcOrd="1" destOrd="0" presId="urn:microsoft.com/office/officeart/2009/3/layout/StepUpProcess"/>
    <dgm:cxn modelId="{FA05C9AC-0853-4A32-AE86-E3D05C9BF725}" type="presParOf" srcId="{ED0C08CE-D3A2-4498-A6E2-D6EBE7A025F2}" destId="{BA0C6932-9FE3-4F9A-8677-99B07558BE79}" srcOrd="2" destOrd="0" presId="urn:microsoft.com/office/officeart/2009/3/layout/StepUpProcess"/>
    <dgm:cxn modelId="{74D91410-78D5-431B-9E02-7B597D24CA8D}" type="presParOf" srcId="{42548009-792F-45AE-B49C-1DE89EA0B03B}" destId="{47F08DB9-00A8-4D23-9937-9EC75EACB636}" srcOrd="1" destOrd="0" presId="urn:microsoft.com/office/officeart/2009/3/layout/StepUpProcess"/>
    <dgm:cxn modelId="{7C572AC6-678B-46E2-BADB-C3EBD947C40D}" type="presParOf" srcId="{47F08DB9-00A8-4D23-9937-9EC75EACB636}" destId="{C71392B3-6C82-4FBE-888F-476D6FFFDFDA}" srcOrd="0" destOrd="0" presId="urn:microsoft.com/office/officeart/2009/3/layout/StepUpProcess"/>
    <dgm:cxn modelId="{309F46D2-8E1A-4225-BA72-A2FF04E0A058}" type="presParOf" srcId="{42548009-792F-45AE-B49C-1DE89EA0B03B}" destId="{2A1D82B0-9A08-4550-BD72-53496DE1FAC5}" srcOrd="2" destOrd="0" presId="urn:microsoft.com/office/officeart/2009/3/layout/StepUpProcess"/>
    <dgm:cxn modelId="{C446570F-1B20-4440-8AC5-1934581DC683}" type="presParOf" srcId="{2A1D82B0-9A08-4550-BD72-53496DE1FAC5}" destId="{600B0CA6-4C46-4C5F-841F-010A18E40F69}" srcOrd="0" destOrd="0" presId="urn:microsoft.com/office/officeart/2009/3/layout/StepUpProcess"/>
    <dgm:cxn modelId="{6F498E2C-9A06-49EE-A7B6-36DE0D7B0AC5}" type="presParOf" srcId="{2A1D82B0-9A08-4550-BD72-53496DE1FAC5}" destId="{49ABEA64-EF6F-4D29-9EF1-DF47EA672DD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855D7FB-F665-494F-81B3-181EA58C9B54}" type="doc">
      <dgm:prSet loTypeId="urn:microsoft.com/office/officeart/2005/8/layout/orgChart1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5C49E0A-C953-40FF-8A00-2D7694083D64}">
      <dgm:prSet phldrT="[Текст]" custT="1"/>
      <dgm:spPr>
        <a:noFill/>
        <a:ln>
          <a:noFill/>
        </a:ln>
      </dgm:spPr>
      <dgm:t>
        <a:bodyPr/>
        <a:lstStyle/>
        <a:p>
          <a:endParaRPr lang="ru-RU" sz="20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1E4A446E-AB8C-4631-B9BB-DB3208DA50B5}" type="parTrans" cxnId="{1AECB408-1384-450A-8484-FB2EDC4B2FE3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88AFE075-E0F1-4EA6-A2FB-1697842C7426}" type="sibTrans" cxnId="{1AECB408-1384-450A-8484-FB2EDC4B2FE3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14981B7A-5641-4EC8-8271-C65E5A5B6AA7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проектное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CE18753-A404-4454-B43F-FB9FD901FBA0}" type="parTrans" cxnId="{ACC3011F-E823-4B4E-8B54-C5FF847579B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3109BD34-3A65-4A85-892E-F7A572C45D6E}" type="sibTrans" cxnId="{ACC3011F-E823-4B4E-8B54-C5FF847579B0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BDDC2DF8-1274-4D1F-8C0E-07AED6D2F4ED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err="1" smtClean="0">
              <a:latin typeface="Arial" pitchFamily="34" charset="0"/>
              <a:cs typeface="Arial" pitchFamily="34" charset="0"/>
            </a:rPr>
            <a:t>симуляционное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AA9F9FA-359D-48F5-B6A6-1CDB11623DE9}" type="sibTrans" cxnId="{A1E70D82-BAB8-427E-B237-68CDEDFF2E9B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9F8DD9DE-5A1F-4BA1-AB8F-07837D289E40}" type="parTrans" cxnId="{A1E70D82-BAB8-427E-B237-68CDEDFF2E9B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35A1E5E-CA9B-4BDE-A9EA-88086BEACBD5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личностно-ориентированное обучение 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B0B626DE-8918-488D-B824-A861AEC882B2}" type="sibTrans" cxnId="{7CF83F6A-88BB-4277-8DE4-B1C2BFE9A690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C1AEE21-1D98-448D-9848-57366FAAB903}" type="parTrans" cxnId="{7CF83F6A-88BB-4277-8DE4-B1C2BFE9A69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CEE74D8-BE29-4DA5-A7C0-46E5BFF9FFA7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модульное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F5FFEA9-E76E-446C-AF29-CE0E0CAC7866}" type="sibTrans" cxnId="{541191EB-4F8C-4D90-B19E-8CB92965F79A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5B7CE3ED-B822-4303-893C-7BC011A2B602}" type="parTrans" cxnId="{541191EB-4F8C-4D90-B19E-8CB92965F79A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678E5C1-694B-412B-8C69-45659358FE2E}" type="pres">
      <dgm:prSet presAssocID="{3855D7FB-F665-494F-81B3-181EA58C9B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C037DA-1157-4F24-B9DB-E1DFA95BFE0E}" type="pres">
      <dgm:prSet presAssocID="{35C49E0A-C953-40FF-8A00-2D7694083D64}" presName="hierRoot1" presStyleCnt="0">
        <dgm:presLayoutVars>
          <dgm:hierBranch val="r"/>
        </dgm:presLayoutVars>
      </dgm:prSet>
      <dgm:spPr/>
    </dgm:pt>
    <dgm:pt modelId="{DA04CAA9-CE39-4AA0-908B-C4401F093439}" type="pres">
      <dgm:prSet presAssocID="{35C49E0A-C953-40FF-8A00-2D7694083D64}" presName="rootComposite1" presStyleCnt="0"/>
      <dgm:spPr/>
    </dgm:pt>
    <dgm:pt modelId="{6760B615-5EC5-4923-986A-D198B01E90D3}" type="pres">
      <dgm:prSet presAssocID="{35C49E0A-C953-40FF-8A00-2D7694083D64}" presName="rootText1" presStyleLbl="node0" presStyleIdx="0" presStyleCnt="1" custScaleX="174122" custScaleY="93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EE073D-7837-41A8-92E0-327B1EAE7DE6}" type="pres">
      <dgm:prSet presAssocID="{35C49E0A-C953-40FF-8A00-2D7694083D6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ED85FF7-BA62-4044-A229-55BD313536DA}" type="pres">
      <dgm:prSet presAssocID="{35C49E0A-C953-40FF-8A00-2D7694083D64}" presName="hierChild2" presStyleCnt="0"/>
      <dgm:spPr/>
    </dgm:pt>
    <dgm:pt modelId="{516157CD-F2CA-43C2-B175-FD65C455FB9B}" type="pres">
      <dgm:prSet presAssocID="{5B7CE3ED-B822-4303-893C-7BC011A2B602}" presName="Name50" presStyleLbl="parChTrans1D2" presStyleIdx="0" presStyleCnt="4"/>
      <dgm:spPr/>
      <dgm:t>
        <a:bodyPr/>
        <a:lstStyle/>
        <a:p>
          <a:endParaRPr lang="ru-RU"/>
        </a:p>
      </dgm:t>
    </dgm:pt>
    <dgm:pt modelId="{24E222A5-91B2-4EAF-9A42-93AC438678B5}" type="pres">
      <dgm:prSet presAssocID="{ACEE74D8-BE29-4DA5-A7C0-46E5BFF9FFA7}" presName="hierRoot2" presStyleCnt="0">
        <dgm:presLayoutVars>
          <dgm:hierBranch val="r"/>
        </dgm:presLayoutVars>
      </dgm:prSet>
      <dgm:spPr/>
    </dgm:pt>
    <dgm:pt modelId="{34A65EF1-9C07-409A-8908-E99F1EDD5BAC}" type="pres">
      <dgm:prSet presAssocID="{ACEE74D8-BE29-4DA5-A7C0-46E5BFF9FFA7}" presName="rootComposite" presStyleCnt="0"/>
      <dgm:spPr/>
    </dgm:pt>
    <dgm:pt modelId="{85CEB56B-8B42-435C-A4C1-B5061F2C1C80}" type="pres">
      <dgm:prSet presAssocID="{ACEE74D8-BE29-4DA5-A7C0-46E5BFF9FFA7}" presName="rootText" presStyleLbl="node2" presStyleIdx="0" presStyleCnt="4" custScaleX="1524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97463A-AABE-4512-8BA4-92545CE7B962}" type="pres">
      <dgm:prSet presAssocID="{ACEE74D8-BE29-4DA5-A7C0-46E5BFF9FFA7}" presName="rootConnector" presStyleLbl="node2" presStyleIdx="0" presStyleCnt="4"/>
      <dgm:spPr/>
      <dgm:t>
        <a:bodyPr/>
        <a:lstStyle/>
        <a:p>
          <a:endParaRPr lang="ru-RU"/>
        </a:p>
      </dgm:t>
    </dgm:pt>
    <dgm:pt modelId="{B7DDBAB1-7CC1-42CF-9D76-45A8E7036420}" type="pres">
      <dgm:prSet presAssocID="{ACEE74D8-BE29-4DA5-A7C0-46E5BFF9FFA7}" presName="hierChild4" presStyleCnt="0"/>
      <dgm:spPr/>
    </dgm:pt>
    <dgm:pt modelId="{E89CFB29-FAFD-499C-B924-09C9FE05D7C6}" type="pres">
      <dgm:prSet presAssocID="{ACEE74D8-BE29-4DA5-A7C0-46E5BFF9FFA7}" presName="hierChild5" presStyleCnt="0"/>
      <dgm:spPr/>
    </dgm:pt>
    <dgm:pt modelId="{E4C73844-2BD2-42F3-A252-F74F676FEF24}" type="pres">
      <dgm:prSet presAssocID="{AC1AEE21-1D98-448D-9848-57366FAAB903}" presName="Name50" presStyleLbl="parChTrans1D2" presStyleIdx="1" presStyleCnt="4"/>
      <dgm:spPr/>
      <dgm:t>
        <a:bodyPr/>
        <a:lstStyle/>
        <a:p>
          <a:endParaRPr lang="ru-RU"/>
        </a:p>
      </dgm:t>
    </dgm:pt>
    <dgm:pt modelId="{3993DB1D-BABF-4F51-8478-4882BF07A637}" type="pres">
      <dgm:prSet presAssocID="{A35A1E5E-CA9B-4BDE-A9EA-88086BEACBD5}" presName="hierRoot2" presStyleCnt="0">
        <dgm:presLayoutVars>
          <dgm:hierBranch val="init"/>
        </dgm:presLayoutVars>
      </dgm:prSet>
      <dgm:spPr/>
    </dgm:pt>
    <dgm:pt modelId="{0352F447-3D66-4BFC-9C61-0BBFE9B514DF}" type="pres">
      <dgm:prSet presAssocID="{A35A1E5E-CA9B-4BDE-A9EA-88086BEACBD5}" presName="rootComposite" presStyleCnt="0"/>
      <dgm:spPr/>
    </dgm:pt>
    <dgm:pt modelId="{37CF201C-9DAA-4185-9EC5-4F37FB5ED0B3}" type="pres">
      <dgm:prSet presAssocID="{A35A1E5E-CA9B-4BDE-A9EA-88086BEACBD5}" presName="rootText" presStyleLbl="node2" presStyleIdx="1" presStyleCnt="4" custScaleX="1524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BF7C77-76DA-4B39-9815-C169529B46A7}" type="pres">
      <dgm:prSet presAssocID="{A35A1E5E-CA9B-4BDE-A9EA-88086BEACBD5}" presName="rootConnector" presStyleLbl="node2" presStyleIdx="1" presStyleCnt="4"/>
      <dgm:spPr/>
      <dgm:t>
        <a:bodyPr/>
        <a:lstStyle/>
        <a:p>
          <a:endParaRPr lang="ru-RU"/>
        </a:p>
      </dgm:t>
    </dgm:pt>
    <dgm:pt modelId="{89C8DFC2-253B-4731-9E4B-EC4A2BA654E0}" type="pres">
      <dgm:prSet presAssocID="{A35A1E5E-CA9B-4BDE-A9EA-88086BEACBD5}" presName="hierChild4" presStyleCnt="0"/>
      <dgm:spPr/>
    </dgm:pt>
    <dgm:pt modelId="{39B2DF20-60D5-40A0-B1E7-E65A3887BDBD}" type="pres">
      <dgm:prSet presAssocID="{A35A1E5E-CA9B-4BDE-A9EA-88086BEACBD5}" presName="hierChild5" presStyleCnt="0"/>
      <dgm:spPr/>
    </dgm:pt>
    <dgm:pt modelId="{93C00206-09F1-4481-A2FD-849DEE6BBFE5}" type="pres">
      <dgm:prSet presAssocID="{9F8DD9DE-5A1F-4BA1-AB8F-07837D289E40}" presName="Name50" presStyleLbl="parChTrans1D2" presStyleIdx="2" presStyleCnt="4"/>
      <dgm:spPr/>
      <dgm:t>
        <a:bodyPr/>
        <a:lstStyle/>
        <a:p>
          <a:endParaRPr lang="ru-RU"/>
        </a:p>
      </dgm:t>
    </dgm:pt>
    <dgm:pt modelId="{135DDDA6-FD43-47C9-B0A0-34151840F669}" type="pres">
      <dgm:prSet presAssocID="{BDDC2DF8-1274-4D1F-8C0E-07AED6D2F4ED}" presName="hierRoot2" presStyleCnt="0">
        <dgm:presLayoutVars>
          <dgm:hierBranch val="init"/>
        </dgm:presLayoutVars>
      </dgm:prSet>
      <dgm:spPr/>
    </dgm:pt>
    <dgm:pt modelId="{042A30A2-C18F-47D4-9407-CFD2AB765859}" type="pres">
      <dgm:prSet presAssocID="{BDDC2DF8-1274-4D1F-8C0E-07AED6D2F4ED}" presName="rootComposite" presStyleCnt="0"/>
      <dgm:spPr/>
    </dgm:pt>
    <dgm:pt modelId="{1C79F081-F986-4B8E-83B4-DBBECB0E5414}" type="pres">
      <dgm:prSet presAssocID="{BDDC2DF8-1274-4D1F-8C0E-07AED6D2F4ED}" presName="rootText" presStyleLbl="node2" presStyleIdx="2" presStyleCnt="4" custScaleX="1524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F7098E-E35E-4115-8FA3-E38BC3FCFDC1}" type="pres">
      <dgm:prSet presAssocID="{BDDC2DF8-1274-4D1F-8C0E-07AED6D2F4ED}" presName="rootConnector" presStyleLbl="node2" presStyleIdx="2" presStyleCnt="4"/>
      <dgm:spPr/>
      <dgm:t>
        <a:bodyPr/>
        <a:lstStyle/>
        <a:p>
          <a:endParaRPr lang="ru-RU"/>
        </a:p>
      </dgm:t>
    </dgm:pt>
    <dgm:pt modelId="{ECD6881A-A2E2-44F5-8D83-5BAFBF34A470}" type="pres">
      <dgm:prSet presAssocID="{BDDC2DF8-1274-4D1F-8C0E-07AED6D2F4ED}" presName="hierChild4" presStyleCnt="0"/>
      <dgm:spPr/>
    </dgm:pt>
    <dgm:pt modelId="{3EFA4959-A96C-4C0A-9C01-27A68913F1EE}" type="pres">
      <dgm:prSet presAssocID="{BDDC2DF8-1274-4D1F-8C0E-07AED6D2F4ED}" presName="hierChild5" presStyleCnt="0"/>
      <dgm:spPr/>
    </dgm:pt>
    <dgm:pt modelId="{7B620966-B248-49B9-82E5-BC05A4C7ED7D}" type="pres">
      <dgm:prSet presAssocID="{7CE18753-A404-4454-B43F-FB9FD901FBA0}" presName="Name50" presStyleLbl="parChTrans1D2" presStyleIdx="3" presStyleCnt="4"/>
      <dgm:spPr/>
      <dgm:t>
        <a:bodyPr/>
        <a:lstStyle/>
        <a:p>
          <a:endParaRPr lang="ru-RU"/>
        </a:p>
      </dgm:t>
    </dgm:pt>
    <dgm:pt modelId="{DC43FB55-4CD6-4487-A969-EEC3A6DD4CC6}" type="pres">
      <dgm:prSet presAssocID="{14981B7A-5641-4EC8-8271-C65E5A5B6AA7}" presName="hierRoot2" presStyleCnt="0">
        <dgm:presLayoutVars>
          <dgm:hierBranch val="init"/>
        </dgm:presLayoutVars>
      </dgm:prSet>
      <dgm:spPr/>
    </dgm:pt>
    <dgm:pt modelId="{BED34C0D-0363-42DA-82DE-2F7BC774CC9C}" type="pres">
      <dgm:prSet presAssocID="{14981B7A-5641-4EC8-8271-C65E5A5B6AA7}" presName="rootComposite" presStyleCnt="0"/>
      <dgm:spPr/>
    </dgm:pt>
    <dgm:pt modelId="{81C5A964-9E14-4E6E-9492-24660F827C60}" type="pres">
      <dgm:prSet presAssocID="{14981B7A-5641-4EC8-8271-C65E5A5B6AA7}" presName="rootText" presStyleLbl="node2" presStyleIdx="3" presStyleCnt="4" custScaleX="1524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7DF9EB-E05F-4571-BFCF-1058686AD636}" type="pres">
      <dgm:prSet presAssocID="{14981B7A-5641-4EC8-8271-C65E5A5B6AA7}" presName="rootConnector" presStyleLbl="node2" presStyleIdx="3" presStyleCnt="4"/>
      <dgm:spPr/>
      <dgm:t>
        <a:bodyPr/>
        <a:lstStyle/>
        <a:p>
          <a:endParaRPr lang="ru-RU"/>
        </a:p>
      </dgm:t>
    </dgm:pt>
    <dgm:pt modelId="{23F0D3C2-F43D-4B1A-AD45-E26BBAE451D9}" type="pres">
      <dgm:prSet presAssocID="{14981B7A-5641-4EC8-8271-C65E5A5B6AA7}" presName="hierChild4" presStyleCnt="0"/>
      <dgm:spPr/>
    </dgm:pt>
    <dgm:pt modelId="{A391EE2F-0122-49B0-A177-0E71D0FB14B4}" type="pres">
      <dgm:prSet presAssocID="{14981B7A-5641-4EC8-8271-C65E5A5B6AA7}" presName="hierChild5" presStyleCnt="0"/>
      <dgm:spPr/>
    </dgm:pt>
    <dgm:pt modelId="{6D124751-3C8C-4480-9EAB-25A2A06FB63E}" type="pres">
      <dgm:prSet presAssocID="{35C49E0A-C953-40FF-8A00-2D7694083D64}" presName="hierChild3" presStyleCnt="0"/>
      <dgm:spPr/>
    </dgm:pt>
  </dgm:ptLst>
  <dgm:cxnLst>
    <dgm:cxn modelId="{7556041D-02A7-458C-8DC4-1F589A55A835}" type="presOf" srcId="{3855D7FB-F665-494F-81B3-181EA58C9B54}" destId="{A678E5C1-694B-412B-8C69-45659358FE2E}" srcOrd="0" destOrd="0" presId="urn:microsoft.com/office/officeart/2005/8/layout/orgChart1"/>
    <dgm:cxn modelId="{46F48972-E494-4A6F-A000-362956DFD586}" type="presOf" srcId="{14981B7A-5641-4EC8-8271-C65E5A5B6AA7}" destId="{81C5A964-9E14-4E6E-9492-24660F827C60}" srcOrd="0" destOrd="0" presId="urn:microsoft.com/office/officeart/2005/8/layout/orgChart1"/>
    <dgm:cxn modelId="{6DFB0AF2-C22E-4931-8359-D02B0DF3D907}" type="presOf" srcId="{BDDC2DF8-1274-4D1F-8C0E-07AED6D2F4ED}" destId="{1C79F081-F986-4B8E-83B4-DBBECB0E5414}" srcOrd="0" destOrd="0" presId="urn:microsoft.com/office/officeart/2005/8/layout/orgChart1"/>
    <dgm:cxn modelId="{D7E019D4-A662-4043-9F02-E11C4C926CEA}" type="presOf" srcId="{BDDC2DF8-1274-4D1F-8C0E-07AED6D2F4ED}" destId="{A5F7098E-E35E-4115-8FA3-E38BC3FCFDC1}" srcOrd="1" destOrd="0" presId="urn:microsoft.com/office/officeart/2005/8/layout/orgChart1"/>
    <dgm:cxn modelId="{1AECB408-1384-450A-8484-FB2EDC4B2FE3}" srcId="{3855D7FB-F665-494F-81B3-181EA58C9B54}" destId="{35C49E0A-C953-40FF-8A00-2D7694083D64}" srcOrd="0" destOrd="0" parTransId="{1E4A446E-AB8C-4631-B9BB-DB3208DA50B5}" sibTransId="{88AFE075-E0F1-4EA6-A2FB-1697842C7426}"/>
    <dgm:cxn modelId="{7CF83F6A-88BB-4277-8DE4-B1C2BFE9A690}" srcId="{35C49E0A-C953-40FF-8A00-2D7694083D64}" destId="{A35A1E5E-CA9B-4BDE-A9EA-88086BEACBD5}" srcOrd="1" destOrd="0" parTransId="{AC1AEE21-1D98-448D-9848-57366FAAB903}" sibTransId="{B0B626DE-8918-488D-B824-A861AEC882B2}"/>
    <dgm:cxn modelId="{032ECF77-2920-4D0E-9912-DC737A70DEEC}" type="presOf" srcId="{A35A1E5E-CA9B-4BDE-A9EA-88086BEACBD5}" destId="{12BF7C77-76DA-4B39-9815-C169529B46A7}" srcOrd="1" destOrd="0" presId="urn:microsoft.com/office/officeart/2005/8/layout/orgChart1"/>
    <dgm:cxn modelId="{820272DE-45E4-4B46-B7AD-BC13D5B247F7}" type="presOf" srcId="{5B7CE3ED-B822-4303-893C-7BC011A2B602}" destId="{516157CD-F2CA-43C2-B175-FD65C455FB9B}" srcOrd="0" destOrd="0" presId="urn:microsoft.com/office/officeart/2005/8/layout/orgChart1"/>
    <dgm:cxn modelId="{541191EB-4F8C-4D90-B19E-8CB92965F79A}" srcId="{35C49E0A-C953-40FF-8A00-2D7694083D64}" destId="{ACEE74D8-BE29-4DA5-A7C0-46E5BFF9FFA7}" srcOrd="0" destOrd="0" parTransId="{5B7CE3ED-B822-4303-893C-7BC011A2B602}" sibTransId="{7F5FFEA9-E76E-446C-AF29-CE0E0CAC7866}"/>
    <dgm:cxn modelId="{C316860C-D755-41FC-8926-7921DDCDA245}" type="presOf" srcId="{14981B7A-5641-4EC8-8271-C65E5A5B6AA7}" destId="{0E7DF9EB-E05F-4571-BFCF-1058686AD636}" srcOrd="1" destOrd="0" presId="urn:microsoft.com/office/officeart/2005/8/layout/orgChart1"/>
    <dgm:cxn modelId="{A85BF288-D9AA-48C4-80EA-6C6ECAF03AC1}" type="presOf" srcId="{ACEE74D8-BE29-4DA5-A7C0-46E5BFF9FFA7}" destId="{85CEB56B-8B42-435C-A4C1-B5061F2C1C80}" srcOrd="0" destOrd="0" presId="urn:microsoft.com/office/officeart/2005/8/layout/orgChart1"/>
    <dgm:cxn modelId="{B08BE635-905D-4D14-B5AF-75FD74963EFC}" type="presOf" srcId="{35C49E0A-C953-40FF-8A00-2D7694083D64}" destId="{5DEE073D-7837-41A8-92E0-327B1EAE7DE6}" srcOrd="1" destOrd="0" presId="urn:microsoft.com/office/officeart/2005/8/layout/orgChart1"/>
    <dgm:cxn modelId="{ACC3011F-E823-4B4E-8B54-C5FF847579B0}" srcId="{35C49E0A-C953-40FF-8A00-2D7694083D64}" destId="{14981B7A-5641-4EC8-8271-C65E5A5B6AA7}" srcOrd="3" destOrd="0" parTransId="{7CE18753-A404-4454-B43F-FB9FD901FBA0}" sibTransId="{3109BD34-3A65-4A85-892E-F7A572C45D6E}"/>
    <dgm:cxn modelId="{19EB7CA7-7F64-4EC3-95C5-FBA6FBC81430}" type="presOf" srcId="{9F8DD9DE-5A1F-4BA1-AB8F-07837D289E40}" destId="{93C00206-09F1-4481-A2FD-849DEE6BBFE5}" srcOrd="0" destOrd="0" presId="urn:microsoft.com/office/officeart/2005/8/layout/orgChart1"/>
    <dgm:cxn modelId="{BCED309A-516B-47DB-86E3-5FA496FAF30A}" type="presOf" srcId="{AC1AEE21-1D98-448D-9848-57366FAAB903}" destId="{E4C73844-2BD2-42F3-A252-F74F676FEF24}" srcOrd="0" destOrd="0" presId="urn:microsoft.com/office/officeart/2005/8/layout/orgChart1"/>
    <dgm:cxn modelId="{B8C4BE9A-FE33-47C6-A4B5-7AD266CFDF99}" type="presOf" srcId="{A35A1E5E-CA9B-4BDE-A9EA-88086BEACBD5}" destId="{37CF201C-9DAA-4185-9EC5-4F37FB5ED0B3}" srcOrd="0" destOrd="0" presId="urn:microsoft.com/office/officeart/2005/8/layout/orgChart1"/>
    <dgm:cxn modelId="{A5A6EAEC-FD4C-429D-85C1-D950253EF2FE}" type="presOf" srcId="{35C49E0A-C953-40FF-8A00-2D7694083D64}" destId="{6760B615-5EC5-4923-986A-D198B01E90D3}" srcOrd="0" destOrd="0" presId="urn:microsoft.com/office/officeart/2005/8/layout/orgChart1"/>
    <dgm:cxn modelId="{4AEE24B6-5491-44F5-8353-4400B82C00B9}" type="presOf" srcId="{ACEE74D8-BE29-4DA5-A7C0-46E5BFF9FFA7}" destId="{CE97463A-AABE-4512-8BA4-92545CE7B962}" srcOrd="1" destOrd="0" presId="urn:microsoft.com/office/officeart/2005/8/layout/orgChart1"/>
    <dgm:cxn modelId="{8895266D-57E7-47CC-BE6A-6AC58E2E35E1}" type="presOf" srcId="{7CE18753-A404-4454-B43F-FB9FD901FBA0}" destId="{7B620966-B248-49B9-82E5-BC05A4C7ED7D}" srcOrd="0" destOrd="0" presId="urn:microsoft.com/office/officeart/2005/8/layout/orgChart1"/>
    <dgm:cxn modelId="{A1E70D82-BAB8-427E-B237-68CDEDFF2E9B}" srcId="{35C49E0A-C953-40FF-8A00-2D7694083D64}" destId="{BDDC2DF8-1274-4D1F-8C0E-07AED6D2F4ED}" srcOrd="2" destOrd="0" parTransId="{9F8DD9DE-5A1F-4BA1-AB8F-07837D289E40}" sibTransId="{5AA9F9FA-359D-48F5-B6A6-1CDB11623DE9}"/>
    <dgm:cxn modelId="{F8A5E574-937B-4973-A995-95E3831A3988}" type="presParOf" srcId="{A678E5C1-694B-412B-8C69-45659358FE2E}" destId="{31C037DA-1157-4F24-B9DB-E1DFA95BFE0E}" srcOrd="0" destOrd="0" presId="urn:microsoft.com/office/officeart/2005/8/layout/orgChart1"/>
    <dgm:cxn modelId="{D6BE8749-37BE-4DAE-A542-3934471C4125}" type="presParOf" srcId="{31C037DA-1157-4F24-B9DB-E1DFA95BFE0E}" destId="{DA04CAA9-CE39-4AA0-908B-C4401F093439}" srcOrd="0" destOrd="0" presId="urn:microsoft.com/office/officeart/2005/8/layout/orgChart1"/>
    <dgm:cxn modelId="{0E90CCAD-E172-4FBA-9E96-108B6572CE61}" type="presParOf" srcId="{DA04CAA9-CE39-4AA0-908B-C4401F093439}" destId="{6760B615-5EC5-4923-986A-D198B01E90D3}" srcOrd="0" destOrd="0" presId="urn:microsoft.com/office/officeart/2005/8/layout/orgChart1"/>
    <dgm:cxn modelId="{12D28A0D-125B-4085-8ADC-954C782054C4}" type="presParOf" srcId="{DA04CAA9-CE39-4AA0-908B-C4401F093439}" destId="{5DEE073D-7837-41A8-92E0-327B1EAE7DE6}" srcOrd="1" destOrd="0" presId="urn:microsoft.com/office/officeart/2005/8/layout/orgChart1"/>
    <dgm:cxn modelId="{4DA36BD0-A1FD-433E-9A69-F1B7E52B07CE}" type="presParOf" srcId="{31C037DA-1157-4F24-B9DB-E1DFA95BFE0E}" destId="{7ED85FF7-BA62-4044-A229-55BD313536DA}" srcOrd="1" destOrd="0" presId="urn:microsoft.com/office/officeart/2005/8/layout/orgChart1"/>
    <dgm:cxn modelId="{DC08A6B5-93FC-46E9-A665-413F81BAD29D}" type="presParOf" srcId="{7ED85FF7-BA62-4044-A229-55BD313536DA}" destId="{516157CD-F2CA-43C2-B175-FD65C455FB9B}" srcOrd="0" destOrd="0" presId="urn:microsoft.com/office/officeart/2005/8/layout/orgChart1"/>
    <dgm:cxn modelId="{8E416A7A-4B90-4620-82F5-CA6A08B65F97}" type="presParOf" srcId="{7ED85FF7-BA62-4044-A229-55BD313536DA}" destId="{24E222A5-91B2-4EAF-9A42-93AC438678B5}" srcOrd="1" destOrd="0" presId="urn:microsoft.com/office/officeart/2005/8/layout/orgChart1"/>
    <dgm:cxn modelId="{839A2F47-DFF5-4167-BD47-135A95455039}" type="presParOf" srcId="{24E222A5-91B2-4EAF-9A42-93AC438678B5}" destId="{34A65EF1-9C07-409A-8908-E99F1EDD5BAC}" srcOrd="0" destOrd="0" presId="urn:microsoft.com/office/officeart/2005/8/layout/orgChart1"/>
    <dgm:cxn modelId="{F45B7269-71EA-4367-9DA6-68D9466D10C2}" type="presParOf" srcId="{34A65EF1-9C07-409A-8908-E99F1EDD5BAC}" destId="{85CEB56B-8B42-435C-A4C1-B5061F2C1C80}" srcOrd="0" destOrd="0" presId="urn:microsoft.com/office/officeart/2005/8/layout/orgChart1"/>
    <dgm:cxn modelId="{A0B21998-87D7-46EC-BC97-08C7CB4D9099}" type="presParOf" srcId="{34A65EF1-9C07-409A-8908-E99F1EDD5BAC}" destId="{CE97463A-AABE-4512-8BA4-92545CE7B962}" srcOrd="1" destOrd="0" presId="urn:microsoft.com/office/officeart/2005/8/layout/orgChart1"/>
    <dgm:cxn modelId="{98E058F9-5C37-4D25-9353-B54529DBB4E6}" type="presParOf" srcId="{24E222A5-91B2-4EAF-9A42-93AC438678B5}" destId="{B7DDBAB1-7CC1-42CF-9D76-45A8E7036420}" srcOrd="1" destOrd="0" presId="urn:microsoft.com/office/officeart/2005/8/layout/orgChart1"/>
    <dgm:cxn modelId="{04D0EAFD-C98A-429E-95F3-3A41E7089925}" type="presParOf" srcId="{24E222A5-91B2-4EAF-9A42-93AC438678B5}" destId="{E89CFB29-FAFD-499C-B924-09C9FE05D7C6}" srcOrd="2" destOrd="0" presId="urn:microsoft.com/office/officeart/2005/8/layout/orgChart1"/>
    <dgm:cxn modelId="{ADDBC82A-FEB2-4215-8291-A438D9F8741C}" type="presParOf" srcId="{7ED85FF7-BA62-4044-A229-55BD313536DA}" destId="{E4C73844-2BD2-42F3-A252-F74F676FEF24}" srcOrd="2" destOrd="0" presId="urn:microsoft.com/office/officeart/2005/8/layout/orgChart1"/>
    <dgm:cxn modelId="{A5B0F4BC-6F07-454A-B76E-F1767E9F486B}" type="presParOf" srcId="{7ED85FF7-BA62-4044-A229-55BD313536DA}" destId="{3993DB1D-BABF-4F51-8478-4882BF07A637}" srcOrd="3" destOrd="0" presId="urn:microsoft.com/office/officeart/2005/8/layout/orgChart1"/>
    <dgm:cxn modelId="{D5E4B666-C897-4F54-A949-6964D24F43C9}" type="presParOf" srcId="{3993DB1D-BABF-4F51-8478-4882BF07A637}" destId="{0352F447-3D66-4BFC-9C61-0BBFE9B514DF}" srcOrd="0" destOrd="0" presId="urn:microsoft.com/office/officeart/2005/8/layout/orgChart1"/>
    <dgm:cxn modelId="{77756982-E3F6-4BCE-A370-263B8E65C3C5}" type="presParOf" srcId="{0352F447-3D66-4BFC-9C61-0BBFE9B514DF}" destId="{37CF201C-9DAA-4185-9EC5-4F37FB5ED0B3}" srcOrd="0" destOrd="0" presId="urn:microsoft.com/office/officeart/2005/8/layout/orgChart1"/>
    <dgm:cxn modelId="{926292EA-D239-496E-BE56-750BD81343D6}" type="presParOf" srcId="{0352F447-3D66-4BFC-9C61-0BBFE9B514DF}" destId="{12BF7C77-76DA-4B39-9815-C169529B46A7}" srcOrd="1" destOrd="0" presId="urn:microsoft.com/office/officeart/2005/8/layout/orgChart1"/>
    <dgm:cxn modelId="{02C90FE3-FD24-4463-A153-F15B5601A2AB}" type="presParOf" srcId="{3993DB1D-BABF-4F51-8478-4882BF07A637}" destId="{89C8DFC2-253B-4731-9E4B-EC4A2BA654E0}" srcOrd="1" destOrd="0" presId="urn:microsoft.com/office/officeart/2005/8/layout/orgChart1"/>
    <dgm:cxn modelId="{1B00E53D-906E-4463-A9FF-92D84F3824B5}" type="presParOf" srcId="{3993DB1D-BABF-4F51-8478-4882BF07A637}" destId="{39B2DF20-60D5-40A0-B1E7-E65A3887BDBD}" srcOrd="2" destOrd="0" presId="urn:microsoft.com/office/officeart/2005/8/layout/orgChart1"/>
    <dgm:cxn modelId="{7070CC87-B85D-46D1-835E-FD01030E6001}" type="presParOf" srcId="{7ED85FF7-BA62-4044-A229-55BD313536DA}" destId="{93C00206-09F1-4481-A2FD-849DEE6BBFE5}" srcOrd="4" destOrd="0" presId="urn:microsoft.com/office/officeart/2005/8/layout/orgChart1"/>
    <dgm:cxn modelId="{39B36D26-DE63-46AA-87D1-75DDB1E7EA36}" type="presParOf" srcId="{7ED85FF7-BA62-4044-A229-55BD313536DA}" destId="{135DDDA6-FD43-47C9-B0A0-34151840F669}" srcOrd="5" destOrd="0" presId="urn:microsoft.com/office/officeart/2005/8/layout/orgChart1"/>
    <dgm:cxn modelId="{49002CAD-ABC6-43AF-B80C-2BF815D0957D}" type="presParOf" srcId="{135DDDA6-FD43-47C9-B0A0-34151840F669}" destId="{042A30A2-C18F-47D4-9407-CFD2AB765859}" srcOrd="0" destOrd="0" presId="urn:microsoft.com/office/officeart/2005/8/layout/orgChart1"/>
    <dgm:cxn modelId="{7BDE8122-A535-4D76-B475-4BBD28F1F24A}" type="presParOf" srcId="{042A30A2-C18F-47D4-9407-CFD2AB765859}" destId="{1C79F081-F986-4B8E-83B4-DBBECB0E5414}" srcOrd="0" destOrd="0" presId="urn:microsoft.com/office/officeart/2005/8/layout/orgChart1"/>
    <dgm:cxn modelId="{F505C7F9-4E43-450B-9C43-8B2FCD43A02C}" type="presParOf" srcId="{042A30A2-C18F-47D4-9407-CFD2AB765859}" destId="{A5F7098E-E35E-4115-8FA3-E38BC3FCFDC1}" srcOrd="1" destOrd="0" presId="urn:microsoft.com/office/officeart/2005/8/layout/orgChart1"/>
    <dgm:cxn modelId="{83D79304-0D13-4AD9-AC67-DB5185C1B7CF}" type="presParOf" srcId="{135DDDA6-FD43-47C9-B0A0-34151840F669}" destId="{ECD6881A-A2E2-44F5-8D83-5BAFBF34A470}" srcOrd="1" destOrd="0" presId="urn:microsoft.com/office/officeart/2005/8/layout/orgChart1"/>
    <dgm:cxn modelId="{28836762-A461-431C-A38B-324309EB367B}" type="presParOf" srcId="{135DDDA6-FD43-47C9-B0A0-34151840F669}" destId="{3EFA4959-A96C-4C0A-9C01-27A68913F1EE}" srcOrd="2" destOrd="0" presId="urn:microsoft.com/office/officeart/2005/8/layout/orgChart1"/>
    <dgm:cxn modelId="{C863289F-1049-4F9B-A2C3-862F1748BD41}" type="presParOf" srcId="{7ED85FF7-BA62-4044-A229-55BD313536DA}" destId="{7B620966-B248-49B9-82E5-BC05A4C7ED7D}" srcOrd="6" destOrd="0" presId="urn:microsoft.com/office/officeart/2005/8/layout/orgChart1"/>
    <dgm:cxn modelId="{36B1E700-5342-429D-9E82-AA0D60FCEA48}" type="presParOf" srcId="{7ED85FF7-BA62-4044-A229-55BD313536DA}" destId="{DC43FB55-4CD6-4487-A969-EEC3A6DD4CC6}" srcOrd="7" destOrd="0" presId="urn:microsoft.com/office/officeart/2005/8/layout/orgChart1"/>
    <dgm:cxn modelId="{85DDF3F5-58EC-4D5A-B54B-C90261EC1C01}" type="presParOf" srcId="{DC43FB55-4CD6-4487-A969-EEC3A6DD4CC6}" destId="{BED34C0D-0363-42DA-82DE-2F7BC774CC9C}" srcOrd="0" destOrd="0" presId="urn:microsoft.com/office/officeart/2005/8/layout/orgChart1"/>
    <dgm:cxn modelId="{EB843764-1178-477D-977C-0E45B07695EE}" type="presParOf" srcId="{BED34C0D-0363-42DA-82DE-2F7BC774CC9C}" destId="{81C5A964-9E14-4E6E-9492-24660F827C60}" srcOrd="0" destOrd="0" presId="urn:microsoft.com/office/officeart/2005/8/layout/orgChart1"/>
    <dgm:cxn modelId="{10FA3AA8-FC16-4AD5-B049-6945F30B116B}" type="presParOf" srcId="{BED34C0D-0363-42DA-82DE-2F7BC774CC9C}" destId="{0E7DF9EB-E05F-4571-BFCF-1058686AD636}" srcOrd="1" destOrd="0" presId="urn:microsoft.com/office/officeart/2005/8/layout/orgChart1"/>
    <dgm:cxn modelId="{B759FE8E-56E1-48FF-B730-F01A001C9697}" type="presParOf" srcId="{DC43FB55-4CD6-4487-A969-EEC3A6DD4CC6}" destId="{23F0D3C2-F43D-4B1A-AD45-E26BBAE451D9}" srcOrd="1" destOrd="0" presId="urn:microsoft.com/office/officeart/2005/8/layout/orgChart1"/>
    <dgm:cxn modelId="{DAC2412A-53D1-4A15-8A5D-4BD3E8B06719}" type="presParOf" srcId="{DC43FB55-4CD6-4487-A969-EEC3A6DD4CC6}" destId="{A391EE2F-0122-49B0-A177-0E71D0FB14B4}" srcOrd="2" destOrd="0" presId="urn:microsoft.com/office/officeart/2005/8/layout/orgChart1"/>
    <dgm:cxn modelId="{1EE5EA15-C67F-4554-B9AE-5B2AA2DEF84F}" type="presParOf" srcId="{31C037DA-1157-4F24-B9DB-E1DFA95BFE0E}" destId="{6D124751-3C8C-4480-9EAB-25A2A06FB63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855D7FB-F665-494F-81B3-181EA58C9B54}" type="doc">
      <dgm:prSet loTypeId="urn:microsoft.com/office/officeart/2005/8/layout/orgChart1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5C49E0A-C953-40FF-8A00-2D7694083D64}">
      <dgm:prSet phldrT="[Текст]" custT="1"/>
      <dgm:spPr>
        <a:noFill/>
        <a:ln>
          <a:noFill/>
        </a:ln>
      </dgm:spPr>
      <dgm:t>
        <a:bodyPr/>
        <a:lstStyle/>
        <a:p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1E4A446E-AB8C-4631-B9BB-DB3208DA50B5}" type="parTrans" cxnId="{1AECB408-1384-450A-8484-FB2EDC4B2FE3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88AFE075-E0F1-4EA6-A2FB-1697842C7426}" type="sibTrans" cxnId="{1AECB408-1384-450A-8484-FB2EDC4B2FE3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CEE74D8-BE29-4DA5-A7C0-46E5BFF9FFA7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дистанционные образовательные технологии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5B7CE3ED-B822-4303-893C-7BC011A2B602}" type="parTrans" cxnId="{541191EB-4F8C-4D90-B19E-8CB92965F79A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7F5FFEA9-E76E-446C-AF29-CE0E0CAC7866}" type="sibTrans" cxnId="{541191EB-4F8C-4D90-B19E-8CB92965F79A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35A1E5E-CA9B-4BDE-A9EA-88086BEACBD5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smtClean="0">
              <a:latin typeface="Arial" pitchFamily="34" charset="0"/>
              <a:cs typeface="Arial" pitchFamily="34" charset="0"/>
            </a:rPr>
            <a:t>электронное 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обучение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AC1AEE21-1D98-448D-9848-57366FAAB903}" type="parTrans" cxnId="{7CF83F6A-88BB-4277-8DE4-B1C2BFE9A69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B0B626DE-8918-488D-B824-A861AEC882B2}" type="sibTrans" cxnId="{7CF83F6A-88BB-4277-8DE4-B1C2BFE9A690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BDDC2DF8-1274-4D1F-8C0E-07AED6D2F4ED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кейс-технологии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9F8DD9DE-5A1F-4BA1-AB8F-07837D289E40}" type="parTrans" cxnId="{A1E70D82-BAB8-427E-B237-68CDEDFF2E9B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5AA9F9FA-359D-48F5-B6A6-1CDB11623DE9}" type="sibTrans" cxnId="{A1E70D82-BAB8-427E-B237-68CDEDFF2E9B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14981B7A-5641-4EC8-8271-C65E5A5B6AA7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интерактивное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7CE18753-A404-4454-B43F-FB9FD901FBA0}" type="parTrans" cxnId="{ACC3011F-E823-4B4E-8B54-C5FF847579B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3109BD34-3A65-4A85-892E-F7A572C45D6E}" type="sibTrans" cxnId="{ACC3011F-E823-4B4E-8B54-C5FF847579B0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678E5C1-694B-412B-8C69-45659358FE2E}" type="pres">
      <dgm:prSet presAssocID="{3855D7FB-F665-494F-81B3-181EA58C9B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C037DA-1157-4F24-B9DB-E1DFA95BFE0E}" type="pres">
      <dgm:prSet presAssocID="{35C49E0A-C953-40FF-8A00-2D7694083D64}" presName="hierRoot1" presStyleCnt="0">
        <dgm:presLayoutVars>
          <dgm:hierBranch val="r"/>
        </dgm:presLayoutVars>
      </dgm:prSet>
      <dgm:spPr/>
    </dgm:pt>
    <dgm:pt modelId="{DA04CAA9-CE39-4AA0-908B-C4401F093439}" type="pres">
      <dgm:prSet presAssocID="{35C49E0A-C953-40FF-8A00-2D7694083D64}" presName="rootComposite1" presStyleCnt="0"/>
      <dgm:spPr/>
    </dgm:pt>
    <dgm:pt modelId="{6760B615-5EC5-4923-986A-D198B01E90D3}" type="pres">
      <dgm:prSet presAssocID="{35C49E0A-C953-40FF-8A00-2D7694083D64}" presName="rootText1" presStyleLbl="node0" presStyleIdx="0" presStyleCnt="1" custScaleX="174122" custScaleY="93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EE073D-7837-41A8-92E0-327B1EAE7DE6}" type="pres">
      <dgm:prSet presAssocID="{35C49E0A-C953-40FF-8A00-2D7694083D6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ED85FF7-BA62-4044-A229-55BD313536DA}" type="pres">
      <dgm:prSet presAssocID="{35C49E0A-C953-40FF-8A00-2D7694083D64}" presName="hierChild2" presStyleCnt="0"/>
      <dgm:spPr/>
    </dgm:pt>
    <dgm:pt modelId="{516157CD-F2CA-43C2-B175-FD65C455FB9B}" type="pres">
      <dgm:prSet presAssocID="{5B7CE3ED-B822-4303-893C-7BC011A2B602}" presName="Name50" presStyleLbl="parChTrans1D2" presStyleIdx="0" presStyleCnt="4"/>
      <dgm:spPr/>
      <dgm:t>
        <a:bodyPr/>
        <a:lstStyle/>
        <a:p>
          <a:endParaRPr lang="ru-RU"/>
        </a:p>
      </dgm:t>
    </dgm:pt>
    <dgm:pt modelId="{24E222A5-91B2-4EAF-9A42-93AC438678B5}" type="pres">
      <dgm:prSet presAssocID="{ACEE74D8-BE29-4DA5-A7C0-46E5BFF9FFA7}" presName="hierRoot2" presStyleCnt="0">
        <dgm:presLayoutVars>
          <dgm:hierBranch val="r"/>
        </dgm:presLayoutVars>
      </dgm:prSet>
      <dgm:spPr/>
    </dgm:pt>
    <dgm:pt modelId="{34A65EF1-9C07-409A-8908-E99F1EDD5BAC}" type="pres">
      <dgm:prSet presAssocID="{ACEE74D8-BE29-4DA5-A7C0-46E5BFF9FFA7}" presName="rootComposite" presStyleCnt="0"/>
      <dgm:spPr/>
    </dgm:pt>
    <dgm:pt modelId="{85CEB56B-8B42-435C-A4C1-B5061F2C1C80}" type="pres">
      <dgm:prSet presAssocID="{ACEE74D8-BE29-4DA5-A7C0-46E5BFF9FFA7}" presName="rootText" presStyleLbl="node2" presStyleIdx="0" presStyleCnt="4" custScaleX="191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97463A-AABE-4512-8BA4-92545CE7B962}" type="pres">
      <dgm:prSet presAssocID="{ACEE74D8-BE29-4DA5-A7C0-46E5BFF9FFA7}" presName="rootConnector" presStyleLbl="node2" presStyleIdx="0" presStyleCnt="4"/>
      <dgm:spPr/>
      <dgm:t>
        <a:bodyPr/>
        <a:lstStyle/>
        <a:p>
          <a:endParaRPr lang="ru-RU"/>
        </a:p>
      </dgm:t>
    </dgm:pt>
    <dgm:pt modelId="{B7DDBAB1-7CC1-42CF-9D76-45A8E7036420}" type="pres">
      <dgm:prSet presAssocID="{ACEE74D8-BE29-4DA5-A7C0-46E5BFF9FFA7}" presName="hierChild4" presStyleCnt="0"/>
      <dgm:spPr/>
    </dgm:pt>
    <dgm:pt modelId="{E89CFB29-FAFD-499C-B924-09C9FE05D7C6}" type="pres">
      <dgm:prSet presAssocID="{ACEE74D8-BE29-4DA5-A7C0-46E5BFF9FFA7}" presName="hierChild5" presStyleCnt="0"/>
      <dgm:spPr/>
    </dgm:pt>
    <dgm:pt modelId="{E4C73844-2BD2-42F3-A252-F74F676FEF24}" type="pres">
      <dgm:prSet presAssocID="{AC1AEE21-1D98-448D-9848-57366FAAB903}" presName="Name50" presStyleLbl="parChTrans1D2" presStyleIdx="1" presStyleCnt="4"/>
      <dgm:spPr/>
      <dgm:t>
        <a:bodyPr/>
        <a:lstStyle/>
        <a:p>
          <a:endParaRPr lang="ru-RU"/>
        </a:p>
      </dgm:t>
    </dgm:pt>
    <dgm:pt modelId="{3993DB1D-BABF-4F51-8478-4882BF07A637}" type="pres">
      <dgm:prSet presAssocID="{A35A1E5E-CA9B-4BDE-A9EA-88086BEACBD5}" presName="hierRoot2" presStyleCnt="0">
        <dgm:presLayoutVars>
          <dgm:hierBranch val="init"/>
        </dgm:presLayoutVars>
      </dgm:prSet>
      <dgm:spPr/>
    </dgm:pt>
    <dgm:pt modelId="{0352F447-3D66-4BFC-9C61-0BBFE9B514DF}" type="pres">
      <dgm:prSet presAssocID="{A35A1E5E-CA9B-4BDE-A9EA-88086BEACBD5}" presName="rootComposite" presStyleCnt="0"/>
      <dgm:spPr/>
    </dgm:pt>
    <dgm:pt modelId="{37CF201C-9DAA-4185-9EC5-4F37FB5ED0B3}" type="pres">
      <dgm:prSet presAssocID="{A35A1E5E-CA9B-4BDE-A9EA-88086BEACBD5}" presName="rootText" presStyleLbl="node2" presStyleIdx="1" presStyleCnt="4" custScaleX="191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BF7C77-76DA-4B39-9815-C169529B46A7}" type="pres">
      <dgm:prSet presAssocID="{A35A1E5E-CA9B-4BDE-A9EA-88086BEACBD5}" presName="rootConnector" presStyleLbl="node2" presStyleIdx="1" presStyleCnt="4"/>
      <dgm:spPr/>
      <dgm:t>
        <a:bodyPr/>
        <a:lstStyle/>
        <a:p>
          <a:endParaRPr lang="ru-RU"/>
        </a:p>
      </dgm:t>
    </dgm:pt>
    <dgm:pt modelId="{89C8DFC2-253B-4731-9E4B-EC4A2BA654E0}" type="pres">
      <dgm:prSet presAssocID="{A35A1E5E-CA9B-4BDE-A9EA-88086BEACBD5}" presName="hierChild4" presStyleCnt="0"/>
      <dgm:spPr/>
    </dgm:pt>
    <dgm:pt modelId="{39B2DF20-60D5-40A0-B1E7-E65A3887BDBD}" type="pres">
      <dgm:prSet presAssocID="{A35A1E5E-CA9B-4BDE-A9EA-88086BEACBD5}" presName="hierChild5" presStyleCnt="0"/>
      <dgm:spPr/>
    </dgm:pt>
    <dgm:pt modelId="{93C00206-09F1-4481-A2FD-849DEE6BBFE5}" type="pres">
      <dgm:prSet presAssocID="{9F8DD9DE-5A1F-4BA1-AB8F-07837D289E40}" presName="Name50" presStyleLbl="parChTrans1D2" presStyleIdx="2" presStyleCnt="4"/>
      <dgm:spPr/>
      <dgm:t>
        <a:bodyPr/>
        <a:lstStyle/>
        <a:p>
          <a:endParaRPr lang="ru-RU"/>
        </a:p>
      </dgm:t>
    </dgm:pt>
    <dgm:pt modelId="{135DDDA6-FD43-47C9-B0A0-34151840F669}" type="pres">
      <dgm:prSet presAssocID="{BDDC2DF8-1274-4D1F-8C0E-07AED6D2F4ED}" presName="hierRoot2" presStyleCnt="0">
        <dgm:presLayoutVars>
          <dgm:hierBranch val="init"/>
        </dgm:presLayoutVars>
      </dgm:prSet>
      <dgm:spPr/>
    </dgm:pt>
    <dgm:pt modelId="{042A30A2-C18F-47D4-9407-CFD2AB765859}" type="pres">
      <dgm:prSet presAssocID="{BDDC2DF8-1274-4D1F-8C0E-07AED6D2F4ED}" presName="rootComposite" presStyleCnt="0"/>
      <dgm:spPr/>
    </dgm:pt>
    <dgm:pt modelId="{1C79F081-F986-4B8E-83B4-DBBECB0E5414}" type="pres">
      <dgm:prSet presAssocID="{BDDC2DF8-1274-4D1F-8C0E-07AED6D2F4ED}" presName="rootText" presStyleLbl="node2" presStyleIdx="2" presStyleCnt="4" custScaleX="191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F7098E-E35E-4115-8FA3-E38BC3FCFDC1}" type="pres">
      <dgm:prSet presAssocID="{BDDC2DF8-1274-4D1F-8C0E-07AED6D2F4ED}" presName="rootConnector" presStyleLbl="node2" presStyleIdx="2" presStyleCnt="4"/>
      <dgm:spPr/>
      <dgm:t>
        <a:bodyPr/>
        <a:lstStyle/>
        <a:p>
          <a:endParaRPr lang="ru-RU"/>
        </a:p>
      </dgm:t>
    </dgm:pt>
    <dgm:pt modelId="{ECD6881A-A2E2-44F5-8D83-5BAFBF34A470}" type="pres">
      <dgm:prSet presAssocID="{BDDC2DF8-1274-4D1F-8C0E-07AED6D2F4ED}" presName="hierChild4" presStyleCnt="0"/>
      <dgm:spPr/>
    </dgm:pt>
    <dgm:pt modelId="{3EFA4959-A96C-4C0A-9C01-27A68913F1EE}" type="pres">
      <dgm:prSet presAssocID="{BDDC2DF8-1274-4D1F-8C0E-07AED6D2F4ED}" presName="hierChild5" presStyleCnt="0"/>
      <dgm:spPr/>
    </dgm:pt>
    <dgm:pt modelId="{7B620966-B248-49B9-82E5-BC05A4C7ED7D}" type="pres">
      <dgm:prSet presAssocID="{7CE18753-A404-4454-B43F-FB9FD901FBA0}" presName="Name50" presStyleLbl="parChTrans1D2" presStyleIdx="3" presStyleCnt="4"/>
      <dgm:spPr/>
      <dgm:t>
        <a:bodyPr/>
        <a:lstStyle/>
        <a:p>
          <a:endParaRPr lang="ru-RU"/>
        </a:p>
      </dgm:t>
    </dgm:pt>
    <dgm:pt modelId="{DC43FB55-4CD6-4487-A969-EEC3A6DD4CC6}" type="pres">
      <dgm:prSet presAssocID="{14981B7A-5641-4EC8-8271-C65E5A5B6AA7}" presName="hierRoot2" presStyleCnt="0">
        <dgm:presLayoutVars>
          <dgm:hierBranch val="init"/>
        </dgm:presLayoutVars>
      </dgm:prSet>
      <dgm:spPr/>
    </dgm:pt>
    <dgm:pt modelId="{BED34C0D-0363-42DA-82DE-2F7BC774CC9C}" type="pres">
      <dgm:prSet presAssocID="{14981B7A-5641-4EC8-8271-C65E5A5B6AA7}" presName="rootComposite" presStyleCnt="0"/>
      <dgm:spPr/>
    </dgm:pt>
    <dgm:pt modelId="{81C5A964-9E14-4E6E-9492-24660F827C60}" type="pres">
      <dgm:prSet presAssocID="{14981B7A-5641-4EC8-8271-C65E5A5B6AA7}" presName="rootText" presStyleLbl="node2" presStyleIdx="3" presStyleCnt="4" custScaleX="1915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7DF9EB-E05F-4571-BFCF-1058686AD636}" type="pres">
      <dgm:prSet presAssocID="{14981B7A-5641-4EC8-8271-C65E5A5B6AA7}" presName="rootConnector" presStyleLbl="node2" presStyleIdx="3" presStyleCnt="4"/>
      <dgm:spPr/>
      <dgm:t>
        <a:bodyPr/>
        <a:lstStyle/>
        <a:p>
          <a:endParaRPr lang="ru-RU"/>
        </a:p>
      </dgm:t>
    </dgm:pt>
    <dgm:pt modelId="{23F0D3C2-F43D-4B1A-AD45-E26BBAE451D9}" type="pres">
      <dgm:prSet presAssocID="{14981B7A-5641-4EC8-8271-C65E5A5B6AA7}" presName="hierChild4" presStyleCnt="0"/>
      <dgm:spPr/>
    </dgm:pt>
    <dgm:pt modelId="{A391EE2F-0122-49B0-A177-0E71D0FB14B4}" type="pres">
      <dgm:prSet presAssocID="{14981B7A-5641-4EC8-8271-C65E5A5B6AA7}" presName="hierChild5" presStyleCnt="0"/>
      <dgm:spPr/>
    </dgm:pt>
    <dgm:pt modelId="{6D124751-3C8C-4480-9EAB-25A2A06FB63E}" type="pres">
      <dgm:prSet presAssocID="{35C49E0A-C953-40FF-8A00-2D7694083D64}" presName="hierChild3" presStyleCnt="0"/>
      <dgm:spPr/>
    </dgm:pt>
  </dgm:ptLst>
  <dgm:cxnLst>
    <dgm:cxn modelId="{DC40EF43-E763-4D17-858F-4856CCEDAA28}" type="presOf" srcId="{BDDC2DF8-1274-4D1F-8C0E-07AED6D2F4ED}" destId="{1C79F081-F986-4B8E-83B4-DBBECB0E5414}" srcOrd="0" destOrd="0" presId="urn:microsoft.com/office/officeart/2005/8/layout/orgChart1"/>
    <dgm:cxn modelId="{9F5FEE07-6CC0-408B-8117-27684CE8BCDB}" type="presOf" srcId="{35C49E0A-C953-40FF-8A00-2D7694083D64}" destId="{6760B615-5EC5-4923-986A-D198B01E90D3}" srcOrd="0" destOrd="0" presId="urn:microsoft.com/office/officeart/2005/8/layout/orgChart1"/>
    <dgm:cxn modelId="{44F517AE-3640-4AEE-9921-1F0606311FFA}" type="presOf" srcId="{14981B7A-5641-4EC8-8271-C65E5A5B6AA7}" destId="{0E7DF9EB-E05F-4571-BFCF-1058686AD636}" srcOrd="1" destOrd="0" presId="urn:microsoft.com/office/officeart/2005/8/layout/orgChart1"/>
    <dgm:cxn modelId="{14B7F0CB-78B2-46B3-B20D-EB339BCECD72}" type="presOf" srcId="{9F8DD9DE-5A1F-4BA1-AB8F-07837D289E40}" destId="{93C00206-09F1-4481-A2FD-849DEE6BBFE5}" srcOrd="0" destOrd="0" presId="urn:microsoft.com/office/officeart/2005/8/layout/orgChart1"/>
    <dgm:cxn modelId="{5C1CD2C4-49E2-42D5-B76C-E72A1F80F87F}" type="presOf" srcId="{35C49E0A-C953-40FF-8A00-2D7694083D64}" destId="{5DEE073D-7837-41A8-92E0-327B1EAE7DE6}" srcOrd="1" destOrd="0" presId="urn:microsoft.com/office/officeart/2005/8/layout/orgChart1"/>
    <dgm:cxn modelId="{92F22566-B2AF-4FD5-8E9F-4177D37F740F}" type="presOf" srcId="{AC1AEE21-1D98-448D-9848-57366FAAB903}" destId="{E4C73844-2BD2-42F3-A252-F74F676FEF24}" srcOrd="0" destOrd="0" presId="urn:microsoft.com/office/officeart/2005/8/layout/orgChart1"/>
    <dgm:cxn modelId="{1AECB408-1384-450A-8484-FB2EDC4B2FE3}" srcId="{3855D7FB-F665-494F-81B3-181EA58C9B54}" destId="{35C49E0A-C953-40FF-8A00-2D7694083D64}" srcOrd="0" destOrd="0" parTransId="{1E4A446E-AB8C-4631-B9BB-DB3208DA50B5}" sibTransId="{88AFE075-E0F1-4EA6-A2FB-1697842C7426}"/>
    <dgm:cxn modelId="{7CF83F6A-88BB-4277-8DE4-B1C2BFE9A690}" srcId="{35C49E0A-C953-40FF-8A00-2D7694083D64}" destId="{A35A1E5E-CA9B-4BDE-A9EA-88086BEACBD5}" srcOrd="1" destOrd="0" parTransId="{AC1AEE21-1D98-448D-9848-57366FAAB903}" sibTransId="{B0B626DE-8918-488D-B824-A861AEC882B2}"/>
    <dgm:cxn modelId="{DA09A0DA-431B-43A7-B7BE-5AF38CAB5D8C}" type="presOf" srcId="{A35A1E5E-CA9B-4BDE-A9EA-88086BEACBD5}" destId="{12BF7C77-76DA-4B39-9815-C169529B46A7}" srcOrd="1" destOrd="0" presId="urn:microsoft.com/office/officeart/2005/8/layout/orgChart1"/>
    <dgm:cxn modelId="{99D251B5-0F91-4FFD-8366-49EF6D770C2B}" type="presOf" srcId="{BDDC2DF8-1274-4D1F-8C0E-07AED6D2F4ED}" destId="{A5F7098E-E35E-4115-8FA3-E38BC3FCFDC1}" srcOrd="1" destOrd="0" presId="urn:microsoft.com/office/officeart/2005/8/layout/orgChart1"/>
    <dgm:cxn modelId="{541191EB-4F8C-4D90-B19E-8CB92965F79A}" srcId="{35C49E0A-C953-40FF-8A00-2D7694083D64}" destId="{ACEE74D8-BE29-4DA5-A7C0-46E5BFF9FFA7}" srcOrd="0" destOrd="0" parTransId="{5B7CE3ED-B822-4303-893C-7BC011A2B602}" sibTransId="{7F5FFEA9-E76E-446C-AF29-CE0E0CAC7866}"/>
    <dgm:cxn modelId="{327B546F-9B90-4A05-BDA0-73656379B44C}" type="presOf" srcId="{3855D7FB-F665-494F-81B3-181EA58C9B54}" destId="{A678E5C1-694B-412B-8C69-45659358FE2E}" srcOrd="0" destOrd="0" presId="urn:microsoft.com/office/officeart/2005/8/layout/orgChart1"/>
    <dgm:cxn modelId="{568B670F-6197-4AF0-9965-6ED61391C65A}" type="presOf" srcId="{5B7CE3ED-B822-4303-893C-7BC011A2B602}" destId="{516157CD-F2CA-43C2-B175-FD65C455FB9B}" srcOrd="0" destOrd="0" presId="urn:microsoft.com/office/officeart/2005/8/layout/orgChart1"/>
    <dgm:cxn modelId="{F43BE9C8-46F6-46B2-BFCF-815FC2A299D9}" type="presOf" srcId="{ACEE74D8-BE29-4DA5-A7C0-46E5BFF9FFA7}" destId="{85CEB56B-8B42-435C-A4C1-B5061F2C1C80}" srcOrd="0" destOrd="0" presId="urn:microsoft.com/office/officeart/2005/8/layout/orgChart1"/>
    <dgm:cxn modelId="{F0A6AF79-5400-4A57-8FB6-7395C9C74E59}" type="presOf" srcId="{ACEE74D8-BE29-4DA5-A7C0-46E5BFF9FFA7}" destId="{CE97463A-AABE-4512-8BA4-92545CE7B962}" srcOrd="1" destOrd="0" presId="urn:microsoft.com/office/officeart/2005/8/layout/orgChart1"/>
    <dgm:cxn modelId="{2E9E0714-B7A8-480E-861A-32C616EE46D6}" type="presOf" srcId="{14981B7A-5641-4EC8-8271-C65E5A5B6AA7}" destId="{81C5A964-9E14-4E6E-9492-24660F827C60}" srcOrd="0" destOrd="0" presId="urn:microsoft.com/office/officeart/2005/8/layout/orgChart1"/>
    <dgm:cxn modelId="{413EE8FD-BDAF-4B32-8FAF-9238E6C60A17}" type="presOf" srcId="{7CE18753-A404-4454-B43F-FB9FD901FBA0}" destId="{7B620966-B248-49B9-82E5-BC05A4C7ED7D}" srcOrd="0" destOrd="0" presId="urn:microsoft.com/office/officeart/2005/8/layout/orgChart1"/>
    <dgm:cxn modelId="{ACC3011F-E823-4B4E-8B54-C5FF847579B0}" srcId="{35C49E0A-C953-40FF-8A00-2D7694083D64}" destId="{14981B7A-5641-4EC8-8271-C65E5A5B6AA7}" srcOrd="3" destOrd="0" parTransId="{7CE18753-A404-4454-B43F-FB9FD901FBA0}" sibTransId="{3109BD34-3A65-4A85-892E-F7A572C45D6E}"/>
    <dgm:cxn modelId="{6B31F623-BC6D-4F5C-B3CF-83205FA0E313}" type="presOf" srcId="{A35A1E5E-CA9B-4BDE-A9EA-88086BEACBD5}" destId="{37CF201C-9DAA-4185-9EC5-4F37FB5ED0B3}" srcOrd="0" destOrd="0" presId="urn:microsoft.com/office/officeart/2005/8/layout/orgChart1"/>
    <dgm:cxn modelId="{A1E70D82-BAB8-427E-B237-68CDEDFF2E9B}" srcId="{35C49E0A-C953-40FF-8A00-2D7694083D64}" destId="{BDDC2DF8-1274-4D1F-8C0E-07AED6D2F4ED}" srcOrd="2" destOrd="0" parTransId="{9F8DD9DE-5A1F-4BA1-AB8F-07837D289E40}" sibTransId="{5AA9F9FA-359D-48F5-B6A6-1CDB11623DE9}"/>
    <dgm:cxn modelId="{129FE1B8-137D-4A49-8CCC-DCA84F2B1092}" type="presParOf" srcId="{A678E5C1-694B-412B-8C69-45659358FE2E}" destId="{31C037DA-1157-4F24-B9DB-E1DFA95BFE0E}" srcOrd="0" destOrd="0" presId="urn:microsoft.com/office/officeart/2005/8/layout/orgChart1"/>
    <dgm:cxn modelId="{F4554740-6369-4473-A9EC-2A2A8008ADDA}" type="presParOf" srcId="{31C037DA-1157-4F24-B9DB-E1DFA95BFE0E}" destId="{DA04CAA9-CE39-4AA0-908B-C4401F093439}" srcOrd="0" destOrd="0" presId="urn:microsoft.com/office/officeart/2005/8/layout/orgChart1"/>
    <dgm:cxn modelId="{C8F6A248-7F38-4830-8FBD-ACC881B3A3BF}" type="presParOf" srcId="{DA04CAA9-CE39-4AA0-908B-C4401F093439}" destId="{6760B615-5EC5-4923-986A-D198B01E90D3}" srcOrd="0" destOrd="0" presId="urn:microsoft.com/office/officeart/2005/8/layout/orgChart1"/>
    <dgm:cxn modelId="{7FF49A84-B7C6-45AF-B8F7-E5802AD3CFE4}" type="presParOf" srcId="{DA04CAA9-CE39-4AA0-908B-C4401F093439}" destId="{5DEE073D-7837-41A8-92E0-327B1EAE7DE6}" srcOrd="1" destOrd="0" presId="urn:microsoft.com/office/officeart/2005/8/layout/orgChart1"/>
    <dgm:cxn modelId="{7DBF9910-D165-4E9F-B49F-820EFF641FC5}" type="presParOf" srcId="{31C037DA-1157-4F24-B9DB-E1DFA95BFE0E}" destId="{7ED85FF7-BA62-4044-A229-55BD313536DA}" srcOrd="1" destOrd="0" presId="urn:microsoft.com/office/officeart/2005/8/layout/orgChart1"/>
    <dgm:cxn modelId="{9423A8E1-68FD-4D9C-803E-BC7A8ECB10A7}" type="presParOf" srcId="{7ED85FF7-BA62-4044-A229-55BD313536DA}" destId="{516157CD-F2CA-43C2-B175-FD65C455FB9B}" srcOrd="0" destOrd="0" presId="urn:microsoft.com/office/officeart/2005/8/layout/orgChart1"/>
    <dgm:cxn modelId="{55E8AAC9-F973-4594-9010-0BAF257AB0A7}" type="presParOf" srcId="{7ED85FF7-BA62-4044-A229-55BD313536DA}" destId="{24E222A5-91B2-4EAF-9A42-93AC438678B5}" srcOrd="1" destOrd="0" presId="urn:microsoft.com/office/officeart/2005/8/layout/orgChart1"/>
    <dgm:cxn modelId="{C8C7189F-6F45-4B11-9C4A-1144625F81FC}" type="presParOf" srcId="{24E222A5-91B2-4EAF-9A42-93AC438678B5}" destId="{34A65EF1-9C07-409A-8908-E99F1EDD5BAC}" srcOrd="0" destOrd="0" presId="urn:microsoft.com/office/officeart/2005/8/layout/orgChart1"/>
    <dgm:cxn modelId="{5A669B17-23D7-441E-A5BA-7516C1365C94}" type="presParOf" srcId="{34A65EF1-9C07-409A-8908-E99F1EDD5BAC}" destId="{85CEB56B-8B42-435C-A4C1-B5061F2C1C80}" srcOrd="0" destOrd="0" presId="urn:microsoft.com/office/officeart/2005/8/layout/orgChart1"/>
    <dgm:cxn modelId="{308E8240-CA35-4E60-BFE3-D419C3BE3C6B}" type="presParOf" srcId="{34A65EF1-9C07-409A-8908-E99F1EDD5BAC}" destId="{CE97463A-AABE-4512-8BA4-92545CE7B962}" srcOrd="1" destOrd="0" presId="urn:microsoft.com/office/officeart/2005/8/layout/orgChart1"/>
    <dgm:cxn modelId="{6CAC0064-EBF6-4D8F-8069-4642BE724301}" type="presParOf" srcId="{24E222A5-91B2-4EAF-9A42-93AC438678B5}" destId="{B7DDBAB1-7CC1-42CF-9D76-45A8E7036420}" srcOrd="1" destOrd="0" presId="urn:microsoft.com/office/officeart/2005/8/layout/orgChart1"/>
    <dgm:cxn modelId="{8E462903-99D0-4E0C-B9DE-EB75ED9B65FF}" type="presParOf" srcId="{24E222A5-91B2-4EAF-9A42-93AC438678B5}" destId="{E89CFB29-FAFD-499C-B924-09C9FE05D7C6}" srcOrd="2" destOrd="0" presId="urn:microsoft.com/office/officeart/2005/8/layout/orgChart1"/>
    <dgm:cxn modelId="{72BF940F-A4F3-4E71-96C5-75FB53FB2D3B}" type="presParOf" srcId="{7ED85FF7-BA62-4044-A229-55BD313536DA}" destId="{E4C73844-2BD2-42F3-A252-F74F676FEF24}" srcOrd="2" destOrd="0" presId="urn:microsoft.com/office/officeart/2005/8/layout/orgChart1"/>
    <dgm:cxn modelId="{860D7D03-3604-4B2C-B01B-077FB51E5559}" type="presParOf" srcId="{7ED85FF7-BA62-4044-A229-55BD313536DA}" destId="{3993DB1D-BABF-4F51-8478-4882BF07A637}" srcOrd="3" destOrd="0" presId="urn:microsoft.com/office/officeart/2005/8/layout/orgChart1"/>
    <dgm:cxn modelId="{B012275C-9F04-48F7-A7D2-4D93D36F775A}" type="presParOf" srcId="{3993DB1D-BABF-4F51-8478-4882BF07A637}" destId="{0352F447-3D66-4BFC-9C61-0BBFE9B514DF}" srcOrd="0" destOrd="0" presId="urn:microsoft.com/office/officeart/2005/8/layout/orgChart1"/>
    <dgm:cxn modelId="{70EC8B29-721D-4F32-BC4D-E6088009AE36}" type="presParOf" srcId="{0352F447-3D66-4BFC-9C61-0BBFE9B514DF}" destId="{37CF201C-9DAA-4185-9EC5-4F37FB5ED0B3}" srcOrd="0" destOrd="0" presId="urn:microsoft.com/office/officeart/2005/8/layout/orgChart1"/>
    <dgm:cxn modelId="{7E70FA67-BCEE-417A-BF5E-BF24275D61DB}" type="presParOf" srcId="{0352F447-3D66-4BFC-9C61-0BBFE9B514DF}" destId="{12BF7C77-76DA-4B39-9815-C169529B46A7}" srcOrd="1" destOrd="0" presId="urn:microsoft.com/office/officeart/2005/8/layout/orgChart1"/>
    <dgm:cxn modelId="{F7A76751-220B-443C-BE92-FAE0A3E2F567}" type="presParOf" srcId="{3993DB1D-BABF-4F51-8478-4882BF07A637}" destId="{89C8DFC2-253B-4731-9E4B-EC4A2BA654E0}" srcOrd="1" destOrd="0" presId="urn:microsoft.com/office/officeart/2005/8/layout/orgChart1"/>
    <dgm:cxn modelId="{0715BAF6-CF52-4084-98E0-823EAA97E546}" type="presParOf" srcId="{3993DB1D-BABF-4F51-8478-4882BF07A637}" destId="{39B2DF20-60D5-40A0-B1E7-E65A3887BDBD}" srcOrd="2" destOrd="0" presId="urn:microsoft.com/office/officeart/2005/8/layout/orgChart1"/>
    <dgm:cxn modelId="{548D12D0-8DC8-4FF4-9923-FD14E0F61526}" type="presParOf" srcId="{7ED85FF7-BA62-4044-A229-55BD313536DA}" destId="{93C00206-09F1-4481-A2FD-849DEE6BBFE5}" srcOrd="4" destOrd="0" presId="urn:microsoft.com/office/officeart/2005/8/layout/orgChart1"/>
    <dgm:cxn modelId="{93B35649-9392-416E-B4DC-FE0834D56228}" type="presParOf" srcId="{7ED85FF7-BA62-4044-A229-55BD313536DA}" destId="{135DDDA6-FD43-47C9-B0A0-34151840F669}" srcOrd="5" destOrd="0" presId="urn:microsoft.com/office/officeart/2005/8/layout/orgChart1"/>
    <dgm:cxn modelId="{7B6F6B2F-9DD5-4A7C-9F71-2DC90EA3EF46}" type="presParOf" srcId="{135DDDA6-FD43-47C9-B0A0-34151840F669}" destId="{042A30A2-C18F-47D4-9407-CFD2AB765859}" srcOrd="0" destOrd="0" presId="urn:microsoft.com/office/officeart/2005/8/layout/orgChart1"/>
    <dgm:cxn modelId="{287862EC-002C-4AF9-BDDC-5703761DBCDF}" type="presParOf" srcId="{042A30A2-C18F-47D4-9407-CFD2AB765859}" destId="{1C79F081-F986-4B8E-83B4-DBBECB0E5414}" srcOrd="0" destOrd="0" presId="urn:microsoft.com/office/officeart/2005/8/layout/orgChart1"/>
    <dgm:cxn modelId="{4E7219B4-BC34-44BC-9E6E-71838F8DBDE0}" type="presParOf" srcId="{042A30A2-C18F-47D4-9407-CFD2AB765859}" destId="{A5F7098E-E35E-4115-8FA3-E38BC3FCFDC1}" srcOrd="1" destOrd="0" presId="urn:microsoft.com/office/officeart/2005/8/layout/orgChart1"/>
    <dgm:cxn modelId="{88ECFB8A-2E51-42DB-A03A-D1D0B669D740}" type="presParOf" srcId="{135DDDA6-FD43-47C9-B0A0-34151840F669}" destId="{ECD6881A-A2E2-44F5-8D83-5BAFBF34A470}" srcOrd="1" destOrd="0" presId="urn:microsoft.com/office/officeart/2005/8/layout/orgChart1"/>
    <dgm:cxn modelId="{46B71AD9-96CE-4B96-BE94-4F6FEEA11A48}" type="presParOf" srcId="{135DDDA6-FD43-47C9-B0A0-34151840F669}" destId="{3EFA4959-A96C-4C0A-9C01-27A68913F1EE}" srcOrd="2" destOrd="0" presId="urn:microsoft.com/office/officeart/2005/8/layout/orgChart1"/>
    <dgm:cxn modelId="{116F490B-AD21-4D73-A8C4-1EFCE1E4F520}" type="presParOf" srcId="{7ED85FF7-BA62-4044-A229-55BD313536DA}" destId="{7B620966-B248-49B9-82E5-BC05A4C7ED7D}" srcOrd="6" destOrd="0" presId="urn:microsoft.com/office/officeart/2005/8/layout/orgChart1"/>
    <dgm:cxn modelId="{0BF09586-11EA-49DC-8F03-F63E79D93259}" type="presParOf" srcId="{7ED85FF7-BA62-4044-A229-55BD313536DA}" destId="{DC43FB55-4CD6-4487-A969-EEC3A6DD4CC6}" srcOrd="7" destOrd="0" presId="urn:microsoft.com/office/officeart/2005/8/layout/orgChart1"/>
    <dgm:cxn modelId="{491AC2C4-62F3-434C-85FC-53777530173C}" type="presParOf" srcId="{DC43FB55-4CD6-4487-A969-EEC3A6DD4CC6}" destId="{BED34C0D-0363-42DA-82DE-2F7BC774CC9C}" srcOrd="0" destOrd="0" presId="urn:microsoft.com/office/officeart/2005/8/layout/orgChart1"/>
    <dgm:cxn modelId="{3C372BC2-A747-440C-9FF7-A4D038979FB5}" type="presParOf" srcId="{BED34C0D-0363-42DA-82DE-2F7BC774CC9C}" destId="{81C5A964-9E14-4E6E-9492-24660F827C60}" srcOrd="0" destOrd="0" presId="urn:microsoft.com/office/officeart/2005/8/layout/orgChart1"/>
    <dgm:cxn modelId="{A897B2C0-E74A-4929-9BF8-E39F650796A1}" type="presParOf" srcId="{BED34C0D-0363-42DA-82DE-2F7BC774CC9C}" destId="{0E7DF9EB-E05F-4571-BFCF-1058686AD636}" srcOrd="1" destOrd="0" presId="urn:microsoft.com/office/officeart/2005/8/layout/orgChart1"/>
    <dgm:cxn modelId="{10267298-0C12-4E9D-BE73-D4FD63CEA132}" type="presParOf" srcId="{DC43FB55-4CD6-4487-A969-EEC3A6DD4CC6}" destId="{23F0D3C2-F43D-4B1A-AD45-E26BBAE451D9}" srcOrd="1" destOrd="0" presId="urn:microsoft.com/office/officeart/2005/8/layout/orgChart1"/>
    <dgm:cxn modelId="{F413FBEA-D98A-4B17-AA7C-6E6C7A25C7C7}" type="presParOf" srcId="{DC43FB55-4CD6-4487-A969-EEC3A6DD4CC6}" destId="{A391EE2F-0122-49B0-A177-0E71D0FB14B4}" srcOrd="2" destOrd="0" presId="urn:microsoft.com/office/officeart/2005/8/layout/orgChart1"/>
    <dgm:cxn modelId="{037CE1FB-EE3E-4929-A589-FB8C18714DBA}" type="presParOf" srcId="{31C037DA-1157-4F24-B9DB-E1DFA95BFE0E}" destId="{6D124751-3C8C-4480-9EAB-25A2A06FB63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595F6F-DE6E-4C16-A53A-98AD127F6035}" type="doc">
      <dgm:prSet loTypeId="urn:microsoft.com/office/officeart/2005/8/layout/pList2#2" loCatId="list" qsTypeId="urn:microsoft.com/office/officeart/2005/8/quickstyle/3d1" qsCatId="3D" csTypeId="urn:microsoft.com/office/officeart/2005/8/colors/accent1_2" csCatId="accent1" phldr="1"/>
      <dgm:spPr/>
    </dgm:pt>
    <dgm:pt modelId="{EF8BDA79-9685-4B1C-9120-F23D0E248AD3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rgbClr val="BD6F5C"/>
        </a:solidFill>
      </dgm:spPr>
      <dgm:t>
        <a:bodyPr/>
        <a:lstStyle/>
        <a:p>
          <a:endParaRPr lang="ru-RU" dirty="0" smtClean="0">
            <a:latin typeface="Times New Roman" pitchFamily="18" charset="0"/>
            <a:cs typeface="Times New Roman" pitchFamily="18" charset="0"/>
          </a:endParaRPr>
        </a:p>
        <a:p>
          <a:endParaRPr lang="ru-RU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Тренинг мануальных и коммуникативных навыков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EF745E84-3981-4FF3-8ADB-4518D480C82A}" type="parTrans" cxnId="{BCFE9296-8D27-4676-A58E-80B18607D170}">
      <dgm:prSet/>
      <dgm:spPr/>
      <dgm:t>
        <a:bodyPr/>
        <a:lstStyle/>
        <a:p>
          <a:endParaRPr lang="ru-RU"/>
        </a:p>
      </dgm:t>
    </dgm:pt>
    <dgm:pt modelId="{BE43E1AE-1E2E-484E-84E0-6779E4058118}" type="sibTrans" cxnId="{BCFE9296-8D27-4676-A58E-80B18607D170}">
      <dgm:prSet/>
      <dgm:spPr/>
      <dgm:t>
        <a:bodyPr/>
        <a:lstStyle/>
        <a:p>
          <a:endParaRPr lang="ru-RU"/>
        </a:p>
      </dgm:t>
    </dgm:pt>
    <dgm:pt modelId="{AC1CB71F-B89B-40DE-94E9-D25FF51452B8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 dirty="0" smtClean="0">
            <a:latin typeface="Times New Roman" pitchFamily="18" charset="0"/>
            <a:cs typeface="Times New Roman" pitchFamily="18" charset="0"/>
          </a:endParaRPr>
        </a:p>
        <a:p>
          <a:endParaRPr lang="ru-RU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Тренинг решения клинического сценария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504C759-FFBB-4BA7-BB0C-69F7BBA4CF90}" type="parTrans" cxnId="{BF5D074D-F07B-4C7F-8D82-1CD201756183}">
      <dgm:prSet/>
      <dgm:spPr/>
      <dgm:t>
        <a:bodyPr/>
        <a:lstStyle/>
        <a:p>
          <a:endParaRPr lang="ru-RU"/>
        </a:p>
      </dgm:t>
    </dgm:pt>
    <dgm:pt modelId="{939FFD80-0794-403F-8C04-E3801F515C84}" type="sibTrans" cxnId="{BF5D074D-F07B-4C7F-8D82-1CD201756183}">
      <dgm:prSet/>
      <dgm:spPr/>
      <dgm:t>
        <a:bodyPr/>
        <a:lstStyle/>
        <a:p>
          <a:endParaRPr lang="ru-RU"/>
        </a:p>
      </dgm:t>
    </dgm:pt>
    <dgm:pt modelId="{E188034F-D46A-4855-B4CF-34AE3971407F}">
      <dgm:prSet phldrT="[Текст]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dirty="0" smtClean="0">
            <a:latin typeface="Times New Roman" pitchFamily="18" charset="0"/>
            <a:cs typeface="Times New Roman" pitchFamily="18" charset="0"/>
          </a:endParaRPr>
        </a:p>
        <a:p>
          <a:endParaRPr lang="ru-RU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Командный 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тренинг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26CD7FC-AA9D-4AAB-B24A-3D3E1E80CA38}" type="parTrans" cxnId="{E9062AEE-A737-4169-86CF-77BC91C45987}">
      <dgm:prSet/>
      <dgm:spPr/>
      <dgm:t>
        <a:bodyPr/>
        <a:lstStyle/>
        <a:p>
          <a:endParaRPr lang="ru-RU"/>
        </a:p>
      </dgm:t>
    </dgm:pt>
    <dgm:pt modelId="{B28E4706-4992-40E1-AF2A-E7362EEB5634}" type="sibTrans" cxnId="{E9062AEE-A737-4169-86CF-77BC91C45987}">
      <dgm:prSet/>
      <dgm:spPr/>
      <dgm:t>
        <a:bodyPr/>
        <a:lstStyle/>
        <a:p>
          <a:endParaRPr lang="ru-RU"/>
        </a:p>
      </dgm:t>
    </dgm:pt>
    <dgm:pt modelId="{564B9472-9464-4E31-9482-29924911932A}" type="pres">
      <dgm:prSet presAssocID="{AE595F6F-DE6E-4C16-A53A-98AD127F6035}" presName="Name0" presStyleCnt="0">
        <dgm:presLayoutVars>
          <dgm:dir/>
          <dgm:resizeHandles val="exact"/>
        </dgm:presLayoutVars>
      </dgm:prSet>
      <dgm:spPr/>
    </dgm:pt>
    <dgm:pt modelId="{FBB0642E-31AA-411C-96FF-B83FC86D3F4F}" type="pres">
      <dgm:prSet presAssocID="{AE595F6F-DE6E-4C16-A53A-98AD127F6035}" presName="bkgdShp" presStyleLbl="alignAccFollowNode1" presStyleIdx="0" presStyleCnt="1" custLinFactNeighborY="-3060"/>
      <dgm:spPr/>
    </dgm:pt>
    <dgm:pt modelId="{CD0EECE7-403A-4016-B693-7CD3735750B9}" type="pres">
      <dgm:prSet presAssocID="{AE595F6F-DE6E-4C16-A53A-98AD127F6035}" presName="linComp" presStyleCnt="0"/>
      <dgm:spPr/>
    </dgm:pt>
    <dgm:pt modelId="{F0837296-53A2-4ADA-A4AF-C571182ED36A}" type="pres">
      <dgm:prSet presAssocID="{EF8BDA79-9685-4B1C-9120-F23D0E248AD3}" presName="compNode" presStyleCnt="0"/>
      <dgm:spPr/>
    </dgm:pt>
    <dgm:pt modelId="{118C86AB-7F09-4B85-91DA-15D690DEE236}" type="pres">
      <dgm:prSet presAssocID="{EF8BDA79-9685-4B1C-9120-F23D0E248AD3}" presName="node" presStyleLbl="node1" presStyleIdx="0" presStyleCnt="3" custLinFactNeighborY="-20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EC6D82-90EB-40AE-907E-5F3D4EF91CA1}" type="pres">
      <dgm:prSet presAssocID="{EF8BDA79-9685-4B1C-9120-F23D0E248AD3}" presName="invisiNode" presStyleLbl="node1" presStyleIdx="0" presStyleCnt="3"/>
      <dgm:spPr/>
    </dgm:pt>
    <dgm:pt modelId="{CCE7815B-CA9C-43E6-9189-64F957496DC6}" type="pres">
      <dgm:prSet presAssocID="{EF8BDA79-9685-4B1C-9120-F23D0E248AD3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0F21B1C-C1FD-40EB-942E-320A12AB8386}" type="pres">
      <dgm:prSet presAssocID="{BE43E1AE-1E2E-484E-84E0-6779E405811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E671559-475C-466B-A300-23F7C4D3C69C}" type="pres">
      <dgm:prSet presAssocID="{AC1CB71F-B89B-40DE-94E9-D25FF51452B8}" presName="compNode" presStyleCnt="0"/>
      <dgm:spPr/>
    </dgm:pt>
    <dgm:pt modelId="{C80CA491-1ACC-4059-9CCA-7521DB1EA819}" type="pres">
      <dgm:prSet presAssocID="{AC1CB71F-B89B-40DE-94E9-D25FF51452B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0AC75-89E5-4B98-BCA4-17AC0A80EE0F}" type="pres">
      <dgm:prSet presAssocID="{AC1CB71F-B89B-40DE-94E9-D25FF51452B8}" presName="invisiNode" presStyleLbl="node1" presStyleIdx="1" presStyleCnt="3"/>
      <dgm:spPr/>
    </dgm:pt>
    <dgm:pt modelId="{08C60B54-EE8E-49C3-8DCB-8D7E6BDB5CFA}" type="pres">
      <dgm:prSet presAssocID="{AC1CB71F-B89B-40DE-94E9-D25FF51452B8}" presName="imagNode" presStyleLbl="fgImgPlace1" presStyleIdx="1" presStyleCnt="3" custLinFactNeighborX="2658" custLinFactNeighborY="-171"/>
      <dgm:spPr>
        <a:blipFill rotWithShape="0">
          <a:blip xmlns:r="http://schemas.openxmlformats.org/officeDocument/2006/relationships" r:embed="rId2">
            <a:lum bright="10000"/>
          </a:blip>
          <a:stretch>
            <a:fillRect/>
          </a:stretch>
        </a:blipFill>
      </dgm:spPr>
    </dgm:pt>
    <dgm:pt modelId="{B4D831E8-B9DF-4ACF-A58A-55E9A3FEF5F0}" type="pres">
      <dgm:prSet presAssocID="{939FFD80-0794-403F-8C04-E3801F515C8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5A3C5B2-78D0-4442-9961-F685F49F1238}" type="pres">
      <dgm:prSet presAssocID="{E188034F-D46A-4855-B4CF-34AE3971407F}" presName="compNode" presStyleCnt="0"/>
      <dgm:spPr/>
    </dgm:pt>
    <dgm:pt modelId="{77453D68-5935-4079-AB4F-A1063A5C6B68}" type="pres">
      <dgm:prSet presAssocID="{E188034F-D46A-4855-B4CF-34AE3971407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BA500A-3CCA-4EB4-AB83-758A16C67C23}" type="pres">
      <dgm:prSet presAssocID="{E188034F-D46A-4855-B4CF-34AE3971407F}" presName="invisiNode" presStyleLbl="node1" presStyleIdx="2" presStyleCnt="3"/>
      <dgm:spPr/>
    </dgm:pt>
    <dgm:pt modelId="{13C6A423-4274-498C-BA06-3BCC4A11CFE1}" type="pres">
      <dgm:prSet presAssocID="{E188034F-D46A-4855-B4CF-34AE3971407F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ADCA2610-F0FF-444B-8178-20A4C62BD8B6}" type="presOf" srcId="{AC1CB71F-B89B-40DE-94E9-D25FF51452B8}" destId="{C80CA491-1ACC-4059-9CCA-7521DB1EA819}" srcOrd="0" destOrd="0" presId="urn:microsoft.com/office/officeart/2005/8/layout/pList2#2"/>
    <dgm:cxn modelId="{336AE13C-BB6A-4992-B7B0-3FE33C47FD41}" type="presOf" srcId="{BE43E1AE-1E2E-484E-84E0-6779E4058118}" destId="{D0F21B1C-C1FD-40EB-942E-320A12AB8386}" srcOrd="0" destOrd="0" presId="urn:microsoft.com/office/officeart/2005/8/layout/pList2#2"/>
    <dgm:cxn modelId="{BCFE9296-8D27-4676-A58E-80B18607D170}" srcId="{AE595F6F-DE6E-4C16-A53A-98AD127F6035}" destId="{EF8BDA79-9685-4B1C-9120-F23D0E248AD3}" srcOrd="0" destOrd="0" parTransId="{EF745E84-3981-4FF3-8ADB-4518D480C82A}" sibTransId="{BE43E1AE-1E2E-484E-84E0-6779E4058118}"/>
    <dgm:cxn modelId="{716D675F-A600-43F8-BE08-214C44E1CFCB}" type="presOf" srcId="{AE595F6F-DE6E-4C16-A53A-98AD127F6035}" destId="{564B9472-9464-4E31-9482-29924911932A}" srcOrd="0" destOrd="0" presId="urn:microsoft.com/office/officeart/2005/8/layout/pList2#2"/>
    <dgm:cxn modelId="{BF5D074D-F07B-4C7F-8D82-1CD201756183}" srcId="{AE595F6F-DE6E-4C16-A53A-98AD127F6035}" destId="{AC1CB71F-B89B-40DE-94E9-D25FF51452B8}" srcOrd="1" destOrd="0" parTransId="{3504C759-FFBB-4BA7-BB0C-69F7BBA4CF90}" sibTransId="{939FFD80-0794-403F-8C04-E3801F515C84}"/>
    <dgm:cxn modelId="{F41AA033-B8CC-4129-8D31-20E7FE70F13F}" type="presOf" srcId="{E188034F-D46A-4855-B4CF-34AE3971407F}" destId="{77453D68-5935-4079-AB4F-A1063A5C6B68}" srcOrd="0" destOrd="0" presId="urn:microsoft.com/office/officeart/2005/8/layout/pList2#2"/>
    <dgm:cxn modelId="{E9062AEE-A737-4169-86CF-77BC91C45987}" srcId="{AE595F6F-DE6E-4C16-A53A-98AD127F6035}" destId="{E188034F-D46A-4855-B4CF-34AE3971407F}" srcOrd="2" destOrd="0" parTransId="{D26CD7FC-AA9D-4AAB-B24A-3D3E1E80CA38}" sibTransId="{B28E4706-4992-40E1-AF2A-E7362EEB5634}"/>
    <dgm:cxn modelId="{9CC6C192-D835-4C48-B400-3D1C4DC9B8DA}" type="presOf" srcId="{EF8BDA79-9685-4B1C-9120-F23D0E248AD3}" destId="{118C86AB-7F09-4B85-91DA-15D690DEE236}" srcOrd="0" destOrd="0" presId="urn:microsoft.com/office/officeart/2005/8/layout/pList2#2"/>
    <dgm:cxn modelId="{FF7117A7-FB3C-425E-AD91-873DC810CFD5}" type="presOf" srcId="{939FFD80-0794-403F-8C04-E3801F515C84}" destId="{B4D831E8-B9DF-4ACF-A58A-55E9A3FEF5F0}" srcOrd="0" destOrd="0" presId="urn:microsoft.com/office/officeart/2005/8/layout/pList2#2"/>
    <dgm:cxn modelId="{32C35B93-995D-44D8-A39A-ED96C8180799}" type="presParOf" srcId="{564B9472-9464-4E31-9482-29924911932A}" destId="{FBB0642E-31AA-411C-96FF-B83FC86D3F4F}" srcOrd="0" destOrd="0" presId="urn:microsoft.com/office/officeart/2005/8/layout/pList2#2"/>
    <dgm:cxn modelId="{55D1BF94-E6D9-4F42-92B2-6E42D0137FC6}" type="presParOf" srcId="{564B9472-9464-4E31-9482-29924911932A}" destId="{CD0EECE7-403A-4016-B693-7CD3735750B9}" srcOrd="1" destOrd="0" presId="urn:microsoft.com/office/officeart/2005/8/layout/pList2#2"/>
    <dgm:cxn modelId="{682828E9-4399-47CB-9076-A055ACFE12B4}" type="presParOf" srcId="{CD0EECE7-403A-4016-B693-7CD3735750B9}" destId="{F0837296-53A2-4ADA-A4AF-C571182ED36A}" srcOrd="0" destOrd="0" presId="urn:microsoft.com/office/officeart/2005/8/layout/pList2#2"/>
    <dgm:cxn modelId="{ABC76827-D315-4F73-88FC-EB577012CB6D}" type="presParOf" srcId="{F0837296-53A2-4ADA-A4AF-C571182ED36A}" destId="{118C86AB-7F09-4B85-91DA-15D690DEE236}" srcOrd="0" destOrd="0" presId="urn:microsoft.com/office/officeart/2005/8/layout/pList2#2"/>
    <dgm:cxn modelId="{BC43ED04-A16C-4AAD-A407-17A0A580E3A9}" type="presParOf" srcId="{F0837296-53A2-4ADA-A4AF-C571182ED36A}" destId="{B5EC6D82-90EB-40AE-907E-5F3D4EF91CA1}" srcOrd="1" destOrd="0" presId="urn:microsoft.com/office/officeart/2005/8/layout/pList2#2"/>
    <dgm:cxn modelId="{3FFC297B-9A8B-43A0-A746-BDAD7AE363E8}" type="presParOf" srcId="{F0837296-53A2-4ADA-A4AF-C571182ED36A}" destId="{CCE7815B-CA9C-43E6-9189-64F957496DC6}" srcOrd="2" destOrd="0" presId="urn:microsoft.com/office/officeart/2005/8/layout/pList2#2"/>
    <dgm:cxn modelId="{B0D46673-496A-44D9-8F6F-BF1A2CCBA6F4}" type="presParOf" srcId="{CD0EECE7-403A-4016-B693-7CD3735750B9}" destId="{D0F21B1C-C1FD-40EB-942E-320A12AB8386}" srcOrd="1" destOrd="0" presId="urn:microsoft.com/office/officeart/2005/8/layout/pList2#2"/>
    <dgm:cxn modelId="{7FD701CF-CB05-42B0-A73F-5ADF01E147E6}" type="presParOf" srcId="{CD0EECE7-403A-4016-B693-7CD3735750B9}" destId="{2E671559-475C-466B-A300-23F7C4D3C69C}" srcOrd="2" destOrd="0" presId="urn:microsoft.com/office/officeart/2005/8/layout/pList2#2"/>
    <dgm:cxn modelId="{9FACC31B-D602-4A89-BCFE-B76A7EB0CF79}" type="presParOf" srcId="{2E671559-475C-466B-A300-23F7C4D3C69C}" destId="{C80CA491-1ACC-4059-9CCA-7521DB1EA819}" srcOrd="0" destOrd="0" presId="urn:microsoft.com/office/officeart/2005/8/layout/pList2#2"/>
    <dgm:cxn modelId="{0489895E-97ED-4DE1-8071-92CF11FFE0C4}" type="presParOf" srcId="{2E671559-475C-466B-A300-23F7C4D3C69C}" destId="{9670AC75-89E5-4B98-BCA4-17AC0A80EE0F}" srcOrd="1" destOrd="0" presId="urn:microsoft.com/office/officeart/2005/8/layout/pList2#2"/>
    <dgm:cxn modelId="{C7DCB655-7858-46C8-A70F-F1B5C0132B15}" type="presParOf" srcId="{2E671559-475C-466B-A300-23F7C4D3C69C}" destId="{08C60B54-EE8E-49C3-8DCB-8D7E6BDB5CFA}" srcOrd="2" destOrd="0" presId="urn:microsoft.com/office/officeart/2005/8/layout/pList2#2"/>
    <dgm:cxn modelId="{55836335-DB8E-4FBA-AF37-6743E5C70DF3}" type="presParOf" srcId="{CD0EECE7-403A-4016-B693-7CD3735750B9}" destId="{B4D831E8-B9DF-4ACF-A58A-55E9A3FEF5F0}" srcOrd="3" destOrd="0" presId="urn:microsoft.com/office/officeart/2005/8/layout/pList2#2"/>
    <dgm:cxn modelId="{77E9F3E7-B495-4AE4-B9BD-FE206437C5E4}" type="presParOf" srcId="{CD0EECE7-403A-4016-B693-7CD3735750B9}" destId="{85A3C5B2-78D0-4442-9961-F685F49F1238}" srcOrd="4" destOrd="0" presId="urn:microsoft.com/office/officeart/2005/8/layout/pList2#2"/>
    <dgm:cxn modelId="{9B6AB188-75A7-457B-A737-8FA29BA82C9C}" type="presParOf" srcId="{85A3C5B2-78D0-4442-9961-F685F49F1238}" destId="{77453D68-5935-4079-AB4F-A1063A5C6B68}" srcOrd="0" destOrd="0" presId="urn:microsoft.com/office/officeart/2005/8/layout/pList2#2"/>
    <dgm:cxn modelId="{D12D18CB-048A-4A5C-B26B-A932452F5358}" type="presParOf" srcId="{85A3C5B2-78D0-4442-9961-F685F49F1238}" destId="{C2BA500A-3CCA-4EB4-AB83-758A16C67C23}" srcOrd="1" destOrd="0" presId="urn:microsoft.com/office/officeart/2005/8/layout/pList2#2"/>
    <dgm:cxn modelId="{DB782392-FB50-448A-AAAE-7FD57CC1F551}" type="presParOf" srcId="{85A3C5B2-78D0-4442-9961-F685F49F1238}" destId="{13C6A423-4274-498C-BA06-3BCC4A11CFE1}" srcOrd="2" destOrd="0" presId="urn:microsoft.com/office/officeart/2005/8/layout/pList2#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26F5849-3E21-41E9-8823-CE076797B148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97F17B0-5F51-4264-A472-C93B8DFF0092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1 раз в 5 лет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CA170C-D9EA-4251-83B2-9092639CD26A}" type="parTrans" cxnId="{AEF3BA32-C7C0-4BF6-BAAD-41BF11A4CA49}">
      <dgm:prSet/>
      <dgm:spPr/>
      <dgm:t>
        <a:bodyPr/>
        <a:lstStyle/>
        <a:p>
          <a:endParaRPr lang="ru-RU"/>
        </a:p>
      </dgm:t>
    </dgm:pt>
    <dgm:pt modelId="{7A3E86E3-02D4-487E-8BF6-DF964D31D980}" type="sibTrans" cxnId="{AEF3BA32-C7C0-4BF6-BAAD-41BF11A4CA49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ru-RU"/>
        </a:p>
      </dgm:t>
    </dgm:pt>
    <dgm:pt modelId="{10CD9B53-BDBD-4D03-ADE2-19477EBD0EBE}">
      <dgm:prSet phldrT="[Текст]" custT="1"/>
      <dgm:spPr>
        <a:solidFill>
          <a:srgbClr val="BD6F5C"/>
        </a:solidFill>
      </dgm:spPr>
      <dgm:t>
        <a:bodyPr/>
        <a:lstStyle/>
        <a:p>
          <a:pPr algn="ctr"/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Непрерывное </a:t>
          </a:r>
        </a:p>
        <a:p>
          <a:pPr algn="ctr"/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медицинское </a:t>
          </a:r>
        </a:p>
        <a:p>
          <a:pPr algn="ctr"/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FE27E2-478E-4650-9362-43D669779ECB}" type="parTrans" cxnId="{5120A525-4991-4E88-8E2F-44BAD1EC3C5E}">
      <dgm:prSet/>
      <dgm:spPr/>
      <dgm:t>
        <a:bodyPr/>
        <a:lstStyle/>
        <a:p>
          <a:endParaRPr lang="ru-RU"/>
        </a:p>
      </dgm:t>
    </dgm:pt>
    <dgm:pt modelId="{BD7B1833-63D7-4CB0-83AB-21E017CA13A3}" type="sibTrans" cxnId="{5120A525-4991-4E88-8E2F-44BAD1EC3C5E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ru-RU"/>
        </a:p>
      </dgm:t>
    </dgm:pt>
    <dgm:pt modelId="{950887AD-8ED9-4824-80FB-B4B48CA3EC4B}" type="pres">
      <dgm:prSet presAssocID="{526F5849-3E21-41E9-8823-CE076797B14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87945B9-56F7-42CC-A835-B7BFFA3340AD}" type="pres">
      <dgm:prSet presAssocID="{526F5849-3E21-41E9-8823-CE076797B148}" presName="dot1" presStyleLbl="alignNode1" presStyleIdx="0" presStyleCnt="10"/>
      <dgm:spPr/>
    </dgm:pt>
    <dgm:pt modelId="{3D792595-64BA-4AB1-BB94-FD3275E1AAF1}" type="pres">
      <dgm:prSet presAssocID="{526F5849-3E21-41E9-8823-CE076797B148}" presName="dot2" presStyleLbl="alignNode1" presStyleIdx="1" presStyleCnt="10"/>
      <dgm:spPr>
        <a:solidFill>
          <a:srgbClr val="BD6F5C"/>
        </a:solidFill>
        <a:ln>
          <a:solidFill>
            <a:srgbClr val="BD6F5C"/>
          </a:solidFill>
        </a:ln>
      </dgm:spPr>
    </dgm:pt>
    <dgm:pt modelId="{A4426544-BB66-40BF-93DC-4B13C6A3D764}" type="pres">
      <dgm:prSet presAssocID="{526F5849-3E21-41E9-8823-CE076797B148}" presName="dot3" presStyleLbl="alignNode1" presStyleIdx="2" presStyleCnt="10"/>
      <dgm:spPr>
        <a:solidFill>
          <a:srgbClr val="BD6F5C"/>
        </a:solidFill>
        <a:ln>
          <a:solidFill>
            <a:srgbClr val="BD6F5C"/>
          </a:solidFill>
        </a:ln>
      </dgm:spPr>
      <dgm:t>
        <a:bodyPr/>
        <a:lstStyle/>
        <a:p>
          <a:endParaRPr lang="ru-RU"/>
        </a:p>
      </dgm:t>
    </dgm:pt>
    <dgm:pt modelId="{120F3E01-2194-445D-A7B8-388A6E36C2F1}" type="pres">
      <dgm:prSet presAssocID="{526F5849-3E21-41E9-8823-CE076797B148}" presName="dotArrow1" presStyleLbl="alignNode1" presStyleIdx="3" presStyleCnt="10"/>
      <dgm:spPr>
        <a:solidFill>
          <a:srgbClr val="BD6F5C"/>
        </a:solidFill>
        <a:ln>
          <a:solidFill>
            <a:srgbClr val="BD6F5C"/>
          </a:solidFill>
        </a:ln>
      </dgm:spPr>
      <dgm:t>
        <a:bodyPr/>
        <a:lstStyle/>
        <a:p>
          <a:endParaRPr lang="ru-RU"/>
        </a:p>
      </dgm:t>
    </dgm:pt>
    <dgm:pt modelId="{90364AA2-DBD6-459F-A7C4-E65408AA304F}" type="pres">
      <dgm:prSet presAssocID="{526F5849-3E21-41E9-8823-CE076797B148}" presName="dotArrow2" presStyleLbl="alignNode1" presStyleIdx="4" presStyleCnt="10"/>
      <dgm:spPr>
        <a:solidFill>
          <a:srgbClr val="BD6F5C"/>
        </a:solidFill>
        <a:ln>
          <a:solidFill>
            <a:srgbClr val="BD6F5C"/>
          </a:solidFill>
        </a:ln>
      </dgm:spPr>
      <dgm:t>
        <a:bodyPr/>
        <a:lstStyle/>
        <a:p>
          <a:endParaRPr lang="ru-RU"/>
        </a:p>
      </dgm:t>
    </dgm:pt>
    <dgm:pt modelId="{A120BFB1-1FC0-4B63-BE39-E0A9E262218C}" type="pres">
      <dgm:prSet presAssocID="{526F5849-3E21-41E9-8823-CE076797B148}" presName="dotArrow3" presStyleLbl="alignNode1" presStyleIdx="5" presStyleCnt="10"/>
      <dgm:spPr>
        <a:solidFill>
          <a:srgbClr val="BD6F5C"/>
        </a:solidFill>
        <a:ln>
          <a:solidFill>
            <a:srgbClr val="BD6F5C"/>
          </a:solidFill>
        </a:ln>
      </dgm:spPr>
    </dgm:pt>
    <dgm:pt modelId="{374C92D4-2AB9-4B8D-9710-C7C8C6BAED52}" type="pres">
      <dgm:prSet presAssocID="{526F5849-3E21-41E9-8823-CE076797B148}" presName="dotArrow4" presStyleLbl="alignNode1" presStyleIdx="6" presStyleCnt="10"/>
      <dgm:spPr>
        <a:solidFill>
          <a:srgbClr val="BD6F5C"/>
        </a:solidFill>
        <a:ln>
          <a:solidFill>
            <a:srgbClr val="BD6F5C"/>
          </a:solidFill>
        </a:ln>
      </dgm:spPr>
    </dgm:pt>
    <dgm:pt modelId="{0CE20F9F-484E-48F6-A9B9-733EE79C9C74}" type="pres">
      <dgm:prSet presAssocID="{526F5849-3E21-41E9-8823-CE076797B148}" presName="dotArrow5" presStyleLbl="alignNode1" presStyleIdx="7" presStyleCnt="10"/>
      <dgm:spPr>
        <a:solidFill>
          <a:srgbClr val="BD6F5C"/>
        </a:solidFill>
        <a:ln>
          <a:solidFill>
            <a:srgbClr val="BD6F5C"/>
          </a:solidFill>
        </a:ln>
      </dgm:spPr>
    </dgm:pt>
    <dgm:pt modelId="{095F5D5E-E3F7-4093-B25C-53FD055AD4D5}" type="pres">
      <dgm:prSet presAssocID="{526F5849-3E21-41E9-8823-CE076797B148}" presName="dotArrow6" presStyleLbl="alignNode1" presStyleIdx="8" presStyleCnt="10"/>
      <dgm:spPr>
        <a:solidFill>
          <a:srgbClr val="BD6F5C"/>
        </a:solidFill>
        <a:ln>
          <a:solidFill>
            <a:srgbClr val="BD6F5C"/>
          </a:solidFill>
        </a:ln>
      </dgm:spPr>
    </dgm:pt>
    <dgm:pt modelId="{8BF05475-E684-4763-89BF-B0D403C7BFEC}" type="pres">
      <dgm:prSet presAssocID="{526F5849-3E21-41E9-8823-CE076797B148}" presName="dotArrow7" presStyleLbl="alignNode1" presStyleIdx="9" presStyleCnt="10"/>
      <dgm:spPr>
        <a:solidFill>
          <a:srgbClr val="BD6F5C"/>
        </a:solidFill>
        <a:ln>
          <a:solidFill>
            <a:srgbClr val="BD6F5C"/>
          </a:solidFill>
        </a:ln>
      </dgm:spPr>
    </dgm:pt>
    <dgm:pt modelId="{5CA56107-F56F-4679-BBAB-F7A61F843BBD}" type="pres">
      <dgm:prSet presAssocID="{C97F17B0-5F51-4264-A472-C93B8DFF0092}" presName="parTx1" presStyleLbl="node1" presStyleIdx="0" presStyleCnt="2" custScaleX="101206" custScaleY="150401"/>
      <dgm:spPr/>
      <dgm:t>
        <a:bodyPr/>
        <a:lstStyle/>
        <a:p>
          <a:endParaRPr lang="ru-RU"/>
        </a:p>
      </dgm:t>
    </dgm:pt>
    <dgm:pt modelId="{7A554A6F-23FF-4B6A-AC5F-F13F3DD71BC9}" type="pres">
      <dgm:prSet presAssocID="{7A3E86E3-02D4-487E-8BF6-DF964D31D980}" presName="picture1" presStyleCnt="0"/>
      <dgm:spPr/>
    </dgm:pt>
    <dgm:pt modelId="{B982A3BC-1BDC-4873-B036-4CAE032AFAE2}" type="pres">
      <dgm:prSet presAssocID="{7A3E86E3-02D4-487E-8BF6-DF964D31D980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D318D24B-7CCE-48D2-9C08-CDEB24494914}" type="pres">
      <dgm:prSet presAssocID="{10CD9B53-BDBD-4D03-ADE2-19477EBD0EBE}" presName="parTx2" presStyleLbl="node1" presStyleIdx="1" presStyleCnt="2" custScaleX="134081" custScaleY="138417"/>
      <dgm:spPr/>
      <dgm:t>
        <a:bodyPr/>
        <a:lstStyle/>
        <a:p>
          <a:endParaRPr lang="ru-RU"/>
        </a:p>
      </dgm:t>
    </dgm:pt>
    <dgm:pt modelId="{7B5C49EE-32A5-4248-9323-5D7D7D4C2793}" type="pres">
      <dgm:prSet presAssocID="{BD7B1833-63D7-4CB0-83AB-21E017CA13A3}" presName="picture2" presStyleCnt="0"/>
      <dgm:spPr/>
    </dgm:pt>
    <dgm:pt modelId="{6E867000-6C94-4856-A6F0-9CB5B1D1D396}" type="pres">
      <dgm:prSet presAssocID="{BD7B1833-63D7-4CB0-83AB-21E017CA13A3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5120A525-4991-4E88-8E2F-44BAD1EC3C5E}" srcId="{526F5849-3E21-41E9-8823-CE076797B148}" destId="{10CD9B53-BDBD-4D03-ADE2-19477EBD0EBE}" srcOrd="1" destOrd="0" parTransId="{16FE27E2-478E-4650-9362-43D669779ECB}" sibTransId="{BD7B1833-63D7-4CB0-83AB-21E017CA13A3}"/>
    <dgm:cxn modelId="{7C5A3F56-6064-4456-A32B-4AC2D2670F6D}" type="presOf" srcId="{C97F17B0-5F51-4264-A472-C93B8DFF0092}" destId="{5CA56107-F56F-4679-BBAB-F7A61F843BBD}" srcOrd="0" destOrd="0" presId="urn:microsoft.com/office/officeart/2008/layout/AscendingPictureAccentProcess"/>
    <dgm:cxn modelId="{424289DD-6E8A-42D2-9F3D-929D72ED73D4}" type="presOf" srcId="{526F5849-3E21-41E9-8823-CE076797B148}" destId="{950887AD-8ED9-4824-80FB-B4B48CA3EC4B}" srcOrd="0" destOrd="0" presId="urn:microsoft.com/office/officeart/2008/layout/AscendingPictureAccentProcess"/>
    <dgm:cxn modelId="{9A121F86-7F32-4057-ACEC-F25727E913B3}" type="presOf" srcId="{7A3E86E3-02D4-487E-8BF6-DF964D31D980}" destId="{B982A3BC-1BDC-4873-B036-4CAE032AFAE2}" srcOrd="0" destOrd="0" presId="urn:microsoft.com/office/officeart/2008/layout/AscendingPictureAccentProcess"/>
    <dgm:cxn modelId="{AEF3BA32-C7C0-4BF6-BAAD-41BF11A4CA49}" srcId="{526F5849-3E21-41E9-8823-CE076797B148}" destId="{C97F17B0-5F51-4264-A472-C93B8DFF0092}" srcOrd="0" destOrd="0" parTransId="{C5CA170C-D9EA-4251-83B2-9092639CD26A}" sibTransId="{7A3E86E3-02D4-487E-8BF6-DF964D31D980}"/>
    <dgm:cxn modelId="{37CFC1CF-57FA-4B6A-BE70-19420343DA05}" type="presOf" srcId="{BD7B1833-63D7-4CB0-83AB-21E017CA13A3}" destId="{6E867000-6C94-4856-A6F0-9CB5B1D1D396}" srcOrd="0" destOrd="0" presId="urn:microsoft.com/office/officeart/2008/layout/AscendingPictureAccentProcess"/>
    <dgm:cxn modelId="{373D1EA6-68F9-4F8D-97AD-4F8F8BAF1494}" type="presOf" srcId="{10CD9B53-BDBD-4D03-ADE2-19477EBD0EBE}" destId="{D318D24B-7CCE-48D2-9C08-CDEB24494914}" srcOrd="0" destOrd="0" presId="urn:microsoft.com/office/officeart/2008/layout/AscendingPictureAccentProcess"/>
    <dgm:cxn modelId="{F6BE7A71-F4C0-46E7-A7E5-629DC060F52A}" type="presParOf" srcId="{950887AD-8ED9-4824-80FB-B4B48CA3EC4B}" destId="{787945B9-56F7-42CC-A835-B7BFFA3340AD}" srcOrd="0" destOrd="0" presId="urn:microsoft.com/office/officeart/2008/layout/AscendingPictureAccentProcess"/>
    <dgm:cxn modelId="{A8AE6158-553C-4352-A89D-FFFE1A3EAF1D}" type="presParOf" srcId="{950887AD-8ED9-4824-80FB-B4B48CA3EC4B}" destId="{3D792595-64BA-4AB1-BB94-FD3275E1AAF1}" srcOrd="1" destOrd="0" presId="urn:microsoft.com/office/officeart/2008/layout/AscendingPictureAccentProcess"/>
    <dgm:cxn modelId="{68E4B066-309B-4644-8ED0-F03E1E425345}" type="presParOf" srcId="{950887AD-8ED9-4824-80FB-B4B48CA3EC4B}" destId="{A4426544-BB66-40BF-93DC-4B13C6A3D764}" srcOrd="2" destOrd="0" presId="urn:microsoft.com/office/officeart/2008/layout/AscendingPictureAccentProcess"/>
    <dgm:cxn modelId="{8558BF9D-E69F-448A-881D-7AD02B85053F}" type="presParOf" srcId="{950887AD-8ED9-4824-80FB-B4B48CA3EC4B}" destId="{120F3E01-2194-445D-A7B8-388A6E36C2F1}" srcOrd="3" destOrd="0" presId="urn:microsoft.com/office/officeart/2008/layout/AscendingPictureAccentProcess"/>
    <dgm:cxn modelId="{956EA978-507C-428D-A96D-3B8EE8102887}" type="presParOf" srcId="{950887AD-8ED9-4824-80FB-B4B48CA3EC4B}" destId="{90364AA2-DBD6-459F-A7C4-E65408AA304F}" srcOrd="4" destOrd="0" presId="urn:microsoft.com/office/officeart/2008/layout/AscendingPictureAccentProcess"/>
    <dgm:cxn modelId="{0DF3633B-9A15-45CE-92DD-87FCC5214A38}" type="presParOf" srcId="{950887AD-8ED9-4824-80FB-B4B48CA3EC4B}" destId="{A120BFB1-1FC0-4B63-BE39-E0A9E262218C}" srcOrd="5" destOrd="0" presId="urn:microsoft.com/office/officeart/2008/layout/AscendingPictureAccentProcess"/>
    <dgm:cxn modelId="{3CDB721A-4A60-4A9B-868B-A60AD05CF513}" type="presParOf" srcId="{950887AD-8ED9-4824-80FB-B4B48CA3EC4B}" destId="{374C92D4-2AB9-4B8D-9710-C7C8C6BAED52}" srcOrd="6" destOrd="0" presId="urn:microsoft.com/office/officeart/2008/layout/AscendingPictureAccentProcess"/>
    <dgm:cxn modelId="{FB2BBADD-3071-4E47-9D0C-F5CA0559F87A}" type="presParOf" srcId="{950887AD-8ED9-4824-80FB-B4B48CA3EC4B}" destId="{0CE20F9F-484E-48F6-A9B9-733EE79C9C74}" srcOrd="7" destOrd="0" presId="urn:microsoft.com/office/officeart/2008/layout/AscendingPictureAccentProcess"/>
    <dgm:cxn modelId="{2652DD56-9D51-4B33-B25A-EB922BEBC9D8}" type="presParOf" srcId="{950887AD-8ED9-4824-80FB-B4B48CA3EC4B}" destId="{095F5D5E-E3F7-4093-B25C-53FD055AD4D5}" srcOrd="8" destOrd="0" presId="urn:microsoft.com/office/officeart/2008/layout/AscendingPictureAccentProcess"/>
    <dgm:cxn modelId="{0E020329-4955-4350-B77A-AAE82CF3562E}" type="presParOf" srcId="{950887AD-8ED9-4824-80FB-B4B48CA3EC4B}" destId="{8BF05475-E684-4763-89BF-B0D403C7BFEC}" srcOrd="9" destOrd="0" presId="urn:microsoft.com/office/officeart/2008/layout/AscendingPictureAccentProcess"/>
    <dgm:cxn modelId="{C0A33467-7BA4-4AEB-A519-C653B36EC412}" type="presParOf" srcId="{950887AD-8ED9-4824-80FB-B4B48CA3EC4B}" destId="{5CA56107-F56F-4679-BBAB-F7A61F843BBD}" srcOrd="10" destOrd="0" presId="urn:microsoft.com/office/officeart/2008/layout/AscendingPictureAccentProcess"/>
    <dgm:cxn modelId="{86FB8B07-34AC-4FA6-B2A1-C36C937AA744}" type="presParOf" srcId="{950887AD-8ED9-4824-80FB-B4B48CA3EC4B}" destId="{7A554A6F-23FF-4B6A-AC5F-F13F3DD71BC9}" srcOrd="11" destOrd="0" presId="urn:microsoft.com/office/officeart/2008/layout/AscendingPictureAccentProcess"/>
    <dgm:cxn modelId="{5558B162-00DB-499E-BC32-D706A24B844B}" type="presParOf" srcId="{7A554A6F-23FF-4B6A-AC5F-F13F3DD71BC9}" destId="{B982A3BC-1BDC-4873-B036-4CAE032AFAE2}" srcOrd="0" destOrd="0" presId="urn:microsoft.com/office/officeart/2008/layout/AscendingPictureAccentProcess"/>
    <dgm:cxn modelId="{EB6B99C5-407C-4EAF-88EB-4B5531C498E4}" type="presParOf" srcId="{950887AD-8ED9-4824-80FB-B4B48CA3EC4B}" destId="{D318D24B-7CCE-48D2-9C08-CDEB24494914}" srcOrd="12" destOrd="0" presId="urn:microsoft.com/office/officeart/2008/layout/AscendingPictureAccentProcess"/>
    <dgm:cxn modelId="{6741139B-313C-41D7-AFC4-DFAF3C6BC28E}" type="presParOf" srcId="{950887AD-8ED9-4824-80FB-B4B48CA3EC4B}" destId="{7B5C49EE-32A5-4248-9323-5D7D7D4C2793}" srcOrd="13" destOrd="0" presId="urn:microsoft.com/office/officeart/2008/layout/AscendingPictureAccentProcess"/>
    <dgm:cxn modelId="{3DCFDF10-CF02-4198-AC61-7ACD2B46390F}" type="presParOf" srcId="{7B5C49EE-32A5-4248-9323-5D7D7D4C2793}" destId="{6E867000-6C94-4856-A6F0-9CB5B1D1D39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FA53159-0910-44D0-BAF4-EB7C527FD2A9}" type="doc">
      <dgm:prSet loTypeId="urn:microsoft.com/office/officeart/2005/8/layout/venn1" loCatId="relationship" qsTypeId="urn:microsoft.com/office/officeart/2005/8/quickstyle/simple2" qsCatId="simple" csTypeId="urn:microsoft.com/office/officeart/2005/8/colors/accent1_2" csCatId="accent1" phldr="1"/>
      <dgm:spPr/>
    </dgm:pt>
    <dgm:pt modelId="{0FB2BE1D-01FD-4DB7-96C0-F3845FE354CF}">
      <dgm:prSet phldrT="[Текст]"/>
      <dgm:spPr>
        <a:solidFill>
          <a:srgbClr val="0070C0">
            <a:alpha val="50000"/>
          </a:srgbClr>
        </a:solidFill>
      </dgm:spPr>
      <dgm:t>
        <a:bodyPr/>
        <a:lstStyle/>
        <a:p>
          <a:r>
            <a:rPr lang="ru-RU" b="1" dirty="0" smtClean="0"/>
            <a:t>Семинары</a:t>
          </a:r>
          <a:endParaRPr lang="ru-RU" b="1" dirty="0"/>
        </a:p>
      </dgm:t>
    </dgm:pt>
    <dgm:pt modelId="{E229AE01-0874-4D90-8E72-B328C6DABAAD}" type="parTrans" cxnId="{4962CC3B-4830-4225-B30C-B5B3D19D0582}">
      <dgm:prSet/>
      <dgm:spPr/>
      <dgm:t>
        <a:bodyPr/>
        <a:lstStyle/>
        <a:p>
          <a:endParaRPr lang="ru-RU"/>
        </a:p>
      </dgm:t>
    </dgm:pt>
    <dgm:pt modelId="{815F092D-9C1D-48C2-9B0D-8F0506800DC1}" type="sibTrans" cxnId="{4962CC3B-4830-4225-B30C-B5B3D19D0582}">
      <dgm:prSet/>
      <dgm:spPr/>
      <dgm:t>
        <a:bodyPr/>
        <a:lstStyle/>
        <a:p>
          <a:endParaRPr lang="ru-RU"/>
        </a:p>
      </dgm:t>
    </dgm:pt>
    <dgm:pt modelId="{C8FB5391-2B65-4E5B-BEB0-F1D91676D86E}">
      <dgm:prSet phldrT="[Текст]"/>
      <dgm:spPr>
        <a:solidFill>
          <a:schemeClr val="accent1">
            <a:lumMod val="75000"/>
            <a:alpha val="50000"/>
          </a:schemeClr>
        </a:solidFill>
      </dgm:spPr>
      <dgm:t>
        <a:bodyPr/>
        <a:lstStyle/>
        <a:p>
          <a:r>
            <a:rPr lang="ru-RU" b="1" dirty="0" smtClean="0"/>
            <a:t>Тренинги</a:t>
          </a:r>
          <a:endParaRPr lang="ru-RU" b="1" dirty="0"/>
        </a:p>
      </dgm:t>
    </dgm:pt>
    <dgm:pt modelId="{5AAA5B1F-38AB-4E6F-9F63-9F24318A6494}" type="parTrans" cxnId="{A4655828-CDF6-4B9A-BC6D-E3975D1567BA}">
      <dgm:prSet/>
      <dgm:spPr/>
      <dgm:t>
        <a:bodyPr/>
        <a:lstStyle/>
        <a:p>
          <a:endParaRPr lang="ru-RU"/>
        </a:p>
      </dgm:t>
    </dgm:pt>
    <dgm:pt modelId="{2A691A63-D40E-4902-A3E8-3D55E0709506}" type="sibTrans" cxnId="{A4655828-CDF6-4B9A-BC6D-E3975D1567BA}">
      <dgm:prSet/>
      <dgm:spPr/>
      <dgm:t>
        <a:bodyPr/>
        <a:lstStyle/>
        <a:p>
          <a:endParaRPr lang="ru-RU"/>
        </a:p>
      </dgm:t>
    </dgm:pt>
    <dgm:pt modelId="{188306F7-A034-4494-8D56-C09B0D17DE70}">
      <dgm:prSet phldrT="[Текст]"/>
      <dgm:spPr>
        <a:solidFill>
          <a:schemeClr val="accent4">
            <a:lumMod val="75000"/>
            <a:alpha val="50000"/>
          </a:schemeClr>
        </a:solidFill>
      </dgm:spPr>
      <dgm:t>
        <a:bodyPr/>
        <a:lstStyle/>
        <a:p>
          <a:r>
            <a:rPr lang="ru-RU" b="1" dirty="0" smtClean="0"/>
            <a:t>Мастер-классы</a:t>
          </a:r>
          <a:endParaRPr lang="ru-RU" b="1" dirty="0"/>
        </a:p>
      </dgm:t>
    </dgm:pt>
    <dgm:pt modelId="{CF958E45-C7EE-4342-81A0-37DB2F94B416}" type="parTrans" cxnId="{84C11484-D07B-40C6-B7A5-A96D8A67E1DA}">
      <dgm:prSet/>
      <dgm:spPr/>
      <dgm:t>
        <a:bodyPr/>
        <a:lstStyle/>
        <a:p>
          <a:endParaRPr lang="ru-RU"/>
        </a:p>
      </dgm:t>
    </dgm:pt>
    <dgm:pt modelId="{6928C109-F99E-4D7A-A358-06F3BB775959}" type="sibTrans" cxnId="{84C11484-D07B-40C6-B7A5-A96D8A67E1DA}">
      <dgm:prSet/>
      <dgm:spPr/>
      <dgm:t>
        <a:bodyPr/>
        <a:lstStyle/>
        <a:p>
          <a:endParaRPr lang="ru-RU"/>
        </a:p>
      </dgm:t>
    </dgm:pt>
    <dgm:pt modelId="{2FC4A3E7-9FA1-49F0-9978-2E321B7E7F70}" type="pres">
      <dgm:prSet presAssocID="{DFA53159-0910-44D0-BAF4-EB7C527FD2A9}" presName="compositeShape" presStyleCnt="0">
        <dgm:presLayoutVars>
          <dgm:chMax val="7"/>
          <dgm:dir/>
          <dgm:resizeHandles val="exact"/>
        </dgm:presLayoutVars>
      </dgm:prSet>
      <dgm:spPr/>
    </dgm:pt>
    <dgm:pt modelId="{4AFC318D-B11C-43E9-91E3-D1E9664F1DDC}" type="pres">
      <dgm:prSet presAssocID="{0FB2BE1D-01FD-4DB7-96C0-F3845FE354CF}" presName="circ1" presStyleLbl="vennNode1" presStyleIdx="0" presStyleCnt="3"/>
      <dgm:spPr/>
      <dgm:t>
        <a:bodyPr/>
        <a:lstStyle/>
        <a:p>
          <a:endParaRPr lang="ru-RU"/>
        </a:p>
      </dgm:t>
    </dgm:pt>
    <dgm:pt modelId="{84E43999-B143-4C28-812C-CFFBEC9EA4DC}" type="pres">
      <dgm:prSet presAssocID="{0FB2BE1D-01FD-4DB7-96C0-F3845FE354C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EA2F7-ECE7-4CE6-8EC4-40A2F11F85C1}" type="pres">
      <dgm:prSet presAssocID="{C8FB5391-2B65-4E5B-BEB0-F1D91676D86E}" presName="circ2" presStyleLbl="vennNode1" presStyleIdx="1" presStyleCnt="3"/>
      <dgm:spPr/>
      <dgm:t>
        <a:bodyPr/>
        <a:lstStyle/>
        <a:p>
          <a:endParaRPr lang="ru-RU"/>
        </a:p>
      </dgm:t>
    </dgm:pt>
    <dgm:pt modelId="{87634779-0C73-460C-8596-F1E215E0BF5E}" type="pres">
      <dgm:prSet presAssocID="{C8FB5391-2B65-4E5B-BEB0-F1D91676D86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7CD86-58BD-4540-AFCD-DA20A0B08618}" type="pres">
      <dgm:prSet presAssocID="{188306F7-A034-4494-8D56-C09B0D17DE70}" presName="circ3" presStyleLbl="vennNode1" presStyleIdx="2" presStyleCnt="3"/>
      <dgm:spPr/>
      <dgm:t>
        <a:bodyPr/>
        <a:lstStyle/>
        <a:p>
          <a:endParaRPr lang="ru-RU"/>
        </a:p>
      </dgm:t>
    </dgm:pt>
    <dgm:pt modelId="{5546C56E-D847-4ACF-9CE9-EFC019537361}" type="pres">
      <dgm:prSet presAssocID="{188306F7-A034-4494-8D56-C09B0D17DE7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39F397-B9D9-4BAA-AE9D-00F95CDA5B2F}" type="presOf" srcId="{C8FB5391-2B65-4E5B-BEB0-F1D91676D86E}" destId="{87634779-0C73-460C-8596-F1E215E0BF5E}" srcOrd="1" destOrd="0" presId="urn:microsoft.com/office/officeart/2005/8/layout/venn1"/>
    <dgm:cxn modelId="{4D56D3E0-77CA-4CC4-8841-D4E98DA14567}" type="presOf" srcId="{188306F7-A034-4494-8D56-C09B0D17DE70}" destId="{5546C56E-D847-4ACF-9CE9-EFC019537361}" srcOrd="1" destOrd="0" presId="urn:microsoft.com/office/officeart/2005/8/layout/venn1"/>
    <dgm:cxn modelId="{3DEA5A7F-5FA6-4EAE-B0B6-A42A45AD3DE4}" type="presOf" srcId="{188306F7-A034-4494-8D56-C09B0D17DE70}" destId="{3107CD86-58BD-4540-AFCD-DA20A0B08618}" srcOrd="0" destOrd="0" presId="urn:microsoft.com/office/officeart/2005/8/layout/venn1"/>
    <dgm:cxn modelId="{4962CC3B-4830-4225-B30C-B5B3D19D0582}" srcId="{DFA53159-0910-44D0-BAF4-EB7C527FD2A9}" destId="{0FB2BE1D-01FD-4DB7-96C0-F3845FE354CF}" srcOrd="0" destOrd="0" parTransId="{E229AE01-0874-4D90-8E72-B328C6DABAAD}" sibTransId="{815F092D-9C1D-48C2-9B0D-8F0506800DC1}"/>
    <dgm:cxn modelId="{8A264E61-5C42-4798-9C70-8BA5BE6E5258}" type="presOf" srcId="{0FB2BE1D-01FD-4DB7-96C0-F3845FE354CF}" destId="{84E43999-B143-4C28-812C-CFFBEC9EA4DC}" srcOrd="1" destOrd="0" presId="urn:microsoft.com/office/officeart/2005/8/layout/venn1"/>
    <dgm:cxn modelId="{4E9AD877-EC67-4BE1-B550-A8D6C2B5CD98}" type="presOf" srcId="{0FB2BE1D-01FD-4DB7-96C0-F3845FE354CF}" destId="{4AFC318D-B11C-43E9-91E3-D1E9664F1DDC}" srcOrd="0" destOrd="0" presId="urn:microsoft.com/office/officeart/2005/8/layout/venn1"/>
    <dgm:cxn modelId="{84C11484-D07B-40C6-B7A5-A96D8A67E1DA}" srcId="{DFA53159-0910-44D0-BAF4-EB7C527FD2A9}" destId="{188306F7-A034-4494-8D56-C09B0D17DE70}" srcOrd="2" destOrd="0" parTransId="{CF958E45-C7EE-4342-81A0-37DB2F94B416}" sibTransId="{6928C109-F99E-4D7A-A358-06F3BB775959}"/>
    <dgm:cxn modelId="{E3EF7558-B94D-4F9F-B53B-F6F664CE5F53}" type="presOf" srcId="{C8FB5391-2B65-4E5B-BEB0-F1D91676D86E}" destId="{D99EA2F7-ECE7-4CE6-8EC4-40A2F11F85C1}" srcOrd="0" destOrd="0" presId="urn:microsoft.com/office/officeart/2005/8/layout/venn1"/>
    <dgm:cxn modelId="{A4655828-CDF6-4B9A-BC6D-E3975D1567BA}" srcId="{DFA53159-0910-44D0-BAF4-EB7C527FD2A9}" destId="{C8FB5391-2B65-4E5B-BEB0-F1D91676D86E}" srcOrd="1" destOrd="0" parTransId="{5AAA5B1F-38AB-4E6F-9F63-9F24318A6494}" sibTransId="{2A691A63-D40E-4902-A3E8-3D55E0709506}"/>
    <dgm:cxn modelId="{CF4C23FC-C5F2-4ABF-A69F-DB86CECB3A52}" type="presOf" srcId="{DFA53159-0910-44D0-BAF4-EB7C527FD2A9}" destId="{2FC4A3E7-9FA1-49F0-9978-2E321B7E7F70}" srcOrd="0" destOrd="0" presId="urn:microsoft.com/office/officeart/2005/8/layout/venn1"/>
    <dgm:cxn modelId="{E9873341-958F-4ED9-814A-50650DAB1D09}" type="presParOf" srcId="{2FC4A3E7-9FA1-49F0-9978-2E321B7E7F70}" destId="{4AFC318D-B11C-43E9-91E3-D1E9664F1DDC}" srcOrd="0" destOrd="0" presId="urn:microsoft.com/office/officeart/2005/8/layout/venn1"/>
    <dgm:cxn modelId="{D6BBB6B2-1821-4B81-B4A3-D2DB780187E6}" type="presParOf" srcId="{2FC4A3E7-9FA1-49F0-9978-2E321B7E7F70}" destId="{84E43999-B143-4C28-812C-CFFBEC9EA4DC}" srcOrd="1" destOrd="0" presId="urn:microsoft.com/office/officeart/2005/8/layout/venn1"/>
    <dgm:cxn modelId="{8EE7CF91-0231-40C5-9BB9-3FA32A8F5441}" type="presParOf" srcId="{2FC4A3E7-9FA1-49F0-9978-2E321B7E7F70}" destId="{D99EA2F7-ECE7-4CE6-8EC4-40A2F11F85C1}" srcOrd="2" destOrd="0" presId="urn:microsoft.com/office/officeart/2005/8/layout/venn1"/>
    <dgm:cxn modelId="{0F359A4F-645C-4C5F-AFE6-73F6E3FA6BA9}" type="presParOf" srcId="{2FC4A3E7-9FA1-49F0-9978-2E321B7E7F70}" destId="{87634779-0C73-460C-8596-F1E215E0BF5E}" srcOrd="3" destOrd="0" presId="urn:microsoft.com/office/officeart/2005/8/layout/venn1"/>
    <dgm:cxn modelId="{1C8A17F3-FD6C-4C7C-8653-DD99765037C1}" type="presParOf" srcId="{2FC4A3E7-9FA1-49F0-9978-2E321B7E7F70}" destId="{3107CD86-58BD-4540-AFCD-DA20A0B08618}" srcOrd="4" destOrd="0" presId="urn:microsoft.com/office/officeart/2005/8/layout/venn1"/>
    <dgm:cxn modelId="{1E0C8946-566B-4A7B-8CFD-5CAFE653D79E}" type="presParOf" srcId="{2FC4A3E7-9FA1-49F0-9978-2E321B7E7F70}" destId="{5546C56E-D847-4ACF-9CE9-EFC019537361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91BA9-C640-4FA8-A34C-D21B5AF7F86C}">
      <dsp:nvSpPr>
        <dsp:cNvPr id="0" name=""/>
        <dsp:cNvSpPr/>
      </dsp:nvSpPr>
      <dsp:spPr>
        <a:xfrm>
          <a:off x="3374309" y="2330857"/>
          <a:ext cx="2111211" cy="1955422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Образовательный процесс –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rPr>
            <a:t>279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itchFamily="34" charset="0"/>
              <a:cs typeface="Arial" pitchFamily="34" charset="0"/>
            </a:rPr>
            <a:t>преподавателей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>
        <a:off x="3469765" y="2426313"/>
        <a:ext cx="1920299" cy="1764510"/>
      </dsp:txXfrm>
    </dsp:sp>
    <dsp:sp modelId="{EF6B2212-662C-469A-8C50-B7D13414112B}">
      <dsp:nvSpPr>
        <dsp:cNvPr id="0" name=""/>
        <dsp:cNvSpPr/>
      </dsp:nvSpPr>
      <dsp:spPr>
        <a:xfrm rot="12872408">
          <a:off x="2161590" y="1978152"/>
          <a:ext cx="1480572" cy="557295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61D030-77EA-4040-8A1E-C8A78053BCD6}">
      <dsp:nvSpPr>
        <dsp:cNvPr id="0" name=""/>
        <dsp:cNvSpPr/>
      </dsp:nvSpPr>
      <dsp:spPr>
        <a:xfrm>
          <a:off x="1363255" y="1094009"/>
          <a:ext cx="1857651" cy="1486121"/>
        </a:xfrm>
        <a:prstGeom prst="snip2Diag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Arial" pitchFamily="34" charset="0"/>
              <a:cs typeface="Arial" pitchFamily="34" charset="0"/>
            </a:rPr>
            <a:t>Ведущие специалисты практического здравоохранения</a:t>
          </a:r>
          <a:endParaRPr lang="ru-RU" sz="1500" kern="1200" dirty="0">
            <a:latin typeface="Arial" pitchFamily="34" charset="0"/>
            <a:cs typeface="Arial" pitchFamily="34" charset="0"/>
          </a:endParaRPr>
        </a:p>
      </dsp:txBody>
      <dsp:txXfrm>
        <a:off x="1487101" y="1217855"/>
        <a:ext cx="1609959" cy="1238429"/>
      </dsp:txXfrm>
    </dsp:sp>
    <dsp:sp modelId="{130E596F-C5AD-4525-8546-858EB253D17D}">
      <dsp:nvSpPr>
        <dsp:cNvPr id="0" name=""/>
        <dsp:cNvSpPr/>
      </dsp:nvSpPr>
      <dsp:spPr>
        <a:xfrm rot="16151121">
          <a:off x="3653808" y="1214746"/>
          <a:ext cx="1500592" cy="557295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6174BA5-44B4-4880-985E-6C8DF649AFD7}">
      <dsp:nvSpPr>
        <dsp:cNvPr id="0" name=""/>
        <dsp:cNvSpPr/>
      </dsp:nvSpPr>
      <dsp:spPr>
        <a:xfrm>
          <a:off x="3464611" y="112"/>
          <a:ext cx="1857651" cy="1486121"/>
        </a:xfrm>
        <a:prstGeom prst="snip2Diag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kern="1200" dirty="0" smtClean="0">
              <a:latin typeface="Arial" pitchFamily="34" charset="0"/>
              <a:cs typeface="Arial" pitchFamily="34" charset="0"/>
            </a:rPr>
            <a:t>Штатные преподаватели Центра</a:t>
          </a:r>
          <a:endParaRPr lang="ru-RU" sz="1500" b="0" kern="1200" dirty="0">
            <a:latin typeface="Arial" pitchFamily="34" charset="0"/>
            <a:cs typeface="Arial" pitchFamily="34" charset="0"/>
          </a:endParaRPr>
        </a:p>
      </dsp:txBody>
      <dsp:txXfrm>
        <a:off x="3588457" y="123958"/>
        <a:ext cx="1609959" cy="1238429"/>
      </dsp:txXfrm>
    </dsp:sp>
    <dsp:sp modelId="{64A70087-028B-4880-9141-541B7A577852}">
      <dsp:nvSpPr>
        <dsp:cNvPr id="0" name=""/>
        <dsp:cNvSpPr/>
      </dsp:nvSpPr>
      <dsp:spPr>
        <a:xfrm rot="19471506">
          <a:off x="5201809" y="1971997"/>
          <a:ext cx="1425270" cy="557295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21C0475-9A61-437D-A80B-A7A2CC05C27C}">
      <dsp:nvSpPr>
        <dsp:cNvPr id="0" name=""/>
        <dsp:cNvSpPr/>
      </dsp:nvSpPr>
      <dsp:spPr>
        <a:xfrm>
          <a:off x="5565967" y="1094009"/>
          <a:ext cx="1857651" cy="1486121"/>
        </a:xfrm>
        <a:prstGeom prst="snip2Diag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Arial" pitchFamily="34" charset="0"/>
              <a:cs typeface="Arial" pitchFamily="34" charset="0"/>
            </a:rPr>
            <a:t>Преподаватели ФГБОУ ВО «</a:t>
          </a:r>
          <a:r>
            <a:rPr lang="ru-RU" sz="1500" kern="1200" dirty="0" err="1" smtClean="0">
              <a:latin typeface="Arial" pitchFamily="34" charset="0"/>
              <a:cs typeface="Arial" pitchFamily="34" charset="0"/>
            </a:rPr>
            <a:t>ОмГМУ</a:t>
          </a:r>
          <a:r>
            <a:rPr lang="ru-RU" sz="1500" kern="1200" dirty="0" smtClean="0">
              <a:latin typeface="Arial" pitchFamily="34" charset="0"/>
              <a:cs typeface="Arial" pitchFamily="34" charset="0"/>
            </a:rPr>
            <a:t> Минздрава России»</a:t>
          </a:r>
          <a:endParaRPr lang="ru-RU" sz="1500" kern="1200" dirty="0">
            <a:latin typeface="Arial" pitchFamily="34" charset="0"/>
            <a:cs typeface="Arial" pitchFamily="34" charset="0"/>
          </a:endParaRPr>
        </a:p>
      </dsp:txBody>
      <dsp:txXfrm>
        <a:off x="5689813" y="1217855"/>
        <a:ext cx="1609959" cy="123842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3ADE8-7760-4A25-B22D-D4B0CC45F8C6}">
      <dsp:nvSpPr>
        <dsp:cNvPr id="0" name=""/>
        <dsp:cNvSpPr/>
      </dsp:nvSpPr>
      <dsp:spPr>
        <a:xfrm>
          <a:off x="0" y="470635"/>
          <a:ext cx="7956376" cy="1158751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183952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Изменение системы управления</a:t>
          </a:r>
          <a:endParaRPr lang="ru-RU" sz="17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760323"/>
        <a:ext cx="7666688" cy="579375"/>
      </dsp:txXfrm>
    </dsp:sp>
    <dsp:sp modelId="{20826CCD-0225-496C-AD5D-38D399698D92}">
      <dsp:nvSpPr>
        <dsp:cNvPr id="0" name=""/>
        <dsp:cNvSpPr/>
      </dsp:nvSpPr>
      <dsp:spPr>
        <a:xfrm>
          <a:off x="0" y="1364199"/>
          <a:ext cx="2450563" cy="22321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●</a:t>
          </a: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Конкурентная образовательная среда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●Разнообразие образовательных услуг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0" y="1364199"/>
        <a:ext cx="2450563" cy="2232182"/>
      </dsp:txXfrm>
    </dsp:sp>
    <dsp:sp modelId="{97433855-FAE3-4A68-84E2-129DFA86F9B7}">
      <dsp:nvSpPr>
        <dsp:cNvPr id="0" name=""/>
        <dsp:cNvSpPr/>
      </dsp:nvSpPr>
      <dsp:spPr>
        <a:xfrm>
          <a:off x="2450563" y="856885"/>
          <a:ext cx="5505812" cy="1158751"/>
        </a:xfrm>
        <a:prstGeom prst="rightArrow">
          <a:avLst>
            <a:gd name="adj1" fmla="val 50000"/>
            <a:gd name="adj2" fmla="val 50000"/>
          </a:avLst>
        </a:prstGeom>
        <a:solidFill>
          <a:srgbClr val="BD6F5C"/>
        </a:solidFill>
        <a:ln w="38100" cap="flat" cmpd="sng" algn="ctr">
          <a:solidFill>
            <a:srgbClr val="BD6F5C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183952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Изменение ресурсного обеспечения</a:t>
          </a:r>
          <a:endParaRPr lang="ru-RU" sz="17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50563" y="1146573"/>
        <a:ext cx="5216124" cy="579375"/>
      </dsp:txXfrm>
    </dsp:sp>
    <dsp:sp modelId="{6377A2B8-7A72-4516-9ACE-E9FB4DB0F704}">
      <dsp:nvSpPr>
        <dsp:cNvPr id="0" name=""/>
        <dsp:cNvSpPr/>
      </dsp:nvSpPr>
      <dsp:spPr>
        <a:xfrm>
          <a:off x="2450563" y="1750450"/>
          <a:ext cx="2450563" cy="22321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Создание инфраструктуры непрерывного образования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50563" y="1750450"/>
        <a:ext cx="2450563" cy="2232182"/>
      </dsp:txXfrm>
    </dsp:sp>
    <dsp:sp modelId="{21C2E712-3E7C-44F1-A4C7-1F3A42BAA020}">
      <dsp:nvSpPr>
        <dsp:cNvPr id="0" name=""/>
        <dsp:cNvSpPr/>
      </dsp:nvSpPr>
      <dsp:spPr>
        <a:xfrm>
          <a:off x="4901127" y="1243136"/>
          <a:ext cx="3055248" cy="1158751"/>
        </a:xfrm>
        <a:prstGeom prst="rightArrow">
          <a:avLst>
            <a:gd name="adj1" fmla="val 50000"/>
            <a:gd name="adj2" fmla="val 50000"/>
          </a:avLst>
        </a:prstGeom>
        <a:solidFill>
          <a:srgbClr val="0070C0"/>
        </a:solidFill>
        <a:ln w="38100" cap="flat" cmpd="sng" algn="ctr">
          <a:solidFill>
            <a:srgbClr val="0070C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183952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Смена базовых основ</a:t>
          </a:r>
          <a:endParaRPr lang="ru-RU" sz="17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901127" y="1532824"/>
        <a:ext cx="2765560" cy="579375"/>
      </dsp:txXfrm>
    </dsp:sp>
    <dsp:sp modelId="{D4CC71E1-B31F-4E9A-B096-89AD75657BAE}">
      <dsp:nvSpPr>
        <dsp:cNvPr id="0" name=""/>
        <dsp:cNvSpPr/>
      </dsp:nvSpPr>
      <dsp:spPr>
        <a:xfrm>
          <a:off x="4901127" y="2136700"/>
          <a:ext cx="2450563" cy="2199514"/>
        </a:xfrm>
        <a:prstGeom prst="rect">
          <a:avLst/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"/>
              <a:cs typeface="Arial"/>
            </a:rPr>
            <a:t>●</a:t>
          </a: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Внедрение современных технологий обучений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● Новые финансовые механизмы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4901127" y="2136700"/>
        <a:ext cx="2450563" cy="2199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201E6-9C37-450A-8569-C49DEAA9F206}">
      <dsp:nvSpPr>
        <dsp:cNvPr id="0" name=""/>
        <dsp:cNvSpPr/>
      </dsp:nvSpPr>
      <dsp:spPr>
        <a:xfrm>
          <a:off x="0" y="232193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ED1D6B-4E0D-43D5-B31B-E609159D3DD2}">
      <dsp:nvSpPr>
        <dsp:cNvPr id="0" name=""/>
        <dsp:cNvSpPr/>
      </dsp:nvSpPr>
      <dsp:spPr>
        <a:xfrm>
          <a:off x="304200" y="40313"/>
          <a:ext cx="4686639" cy="3837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Образовательный процесс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2934" y="59047"/>
        <a:ext cx="4649171" cy="346292"/>
      </dsp:txXfrm>
    </dsp:sp>
    <dsp:sp modelId="{DA3C1338-AD4C-4F4E-9781-5BB20A85259E}">
      <dsp:nvSpPr>
        <dsp:cNvPr id="0" name=""/>
        <dsp:cNvSpPr/>
      </dsp:nvSpPr>
      <dsp:spPr>
        <a:xfrm>
          <a:off x="0" y="821873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8ECA58-EADB-4A1D-89C5-AE74498378C8}">
      <dsp:nvSpPr>
        <dsp:cNvPr id="0" name=""/>
        <dsp:cNvSpPr/>
      </dsp:nvSpPr>
      <dsp:spPr>
        <a:xfrm>
          <a:off x="285190" y="608598"/>
          <a:ext cx="4686596" cy="3837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Персонал 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03924" y="627332"/>
        <a:ext cx="4649128" cy="346292"/>
      </dsp:txXfrm>
    </dsp:sp>
    <dsp:sp modelId="{36BDA06C-DC55-46EB-9D54-1997831EDFEC}">
      <dsp:nvSpPr>
        <dsp:cNvPr id="0" name=""/>
        <dsp:cNvSpPr/>
      </dsp:nvSpPr>
      <dsp:spPr>
        <a:xfrm>
          <a:off x="0" y="1411553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CED554-7DDB-4BF6-B5F8-5D989B4A6F0E}">
      <dsp:nvSpPr>
        <dsp:cNvPr id="0" name=""/>
        <dsp:cNvSpPr/>
      </dsp:nvSpPr>
      <dsp:spPr>
        <a:xfrm>
          <a:off x="304200" y="1219673"/>
          <a:ext cx="4686596" cy="3837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Экономическое развитие и финансы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2934" y="1238407"/>
        <a:ext cx="4649128" cy="346292"/>
      </dsp:txXfrm>
    </dsp:sp>
    <dsp:sp modelId="{4FD7DC8E-D987-465A-9220-098CDB222CB7}">
      <dsp:nvSpPr>
        <dsp:cNvPr id="0" name=""/>
        <dsp:cNvSpPr/>
      </dsp:nvSpPr>
      <dsp:spPr>
        <a:xfrm>
          <a:off x="0" y="2001233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2B0725-0984-49B9-A8A4-58B58E98AD2C}">
      <dsp:nvSpPr>
        <dsp:cNvPr id="0" name=""/>
        <dsp:cNvSpPr/>
      </dsp:nvSpPr>
      <dsp:spPr>
        <a:xfrm>
          <a:off x="304200" y="1809353"/>
          <a:ext cx="4686596" cy="3837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Материально-техническое обеспечение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2934" y="1828087"/>
        <a:ext cx="4649128" cy="346292"/>
      </dsp:txXfrm>
    </dsp:sp>
    <dsp:sp modelId="{DC901676-66B3-452E-8B5B-5A57861F9B02}">
      <dsp:nvSpPr>
        <dsp:cNvPr id="0" name=""/>
        <dsp:cNvSpPr/>
      </dsp:nvSpPr>
      <dsp:spPr>
        <a:xfrm>
          <a:off x="0" y="2590913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89CEF-DFCE-4339-9C09-29D49752D4CF}">
      <dsp:nvSpPr>
        <dsp:cNvPr id="0" name=""/>
        <dsp:cNvSpPr/>
      </dsp:nvSpPr>
      <dsp:spPr>
        <a:xfrm>
          <a:off x="304200" y="2399033"/>
          <a:ext cx="4686639" cy="3837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Маркетинг образовательных услуг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2934" y="2417767"/>
        <a:ext cx="4649171" cy="346292"/>
      </dsp:txXfrm>
    </dsp:sp>
    <dsp:sp modelId="{57E74CF1-6F5D-4633-B600-E1C2B29E846D}">
      <dsp:nvSpPr>
        <dsp:cNvPr id="0" name=""/>
        <dsp:cNvSpPr/>
      </dsp:nvSpPr>
      <dsp:spPr>
        <a:xfrm>
          <a:off x="0" y="3180593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C4E11-660B-4C11-A03D-DC9BD1CF2357}">
      <dsp:nvSpPr>
        <dsp:cNvPr id="0" name=""/>
        <dsp:cNvSpPr/>
      </dsp:nvSpPr>
      <dsp:spPr>
        <a:xfrm>
          <a:off x="304200" y="2988713"/>
          <a:ext cx="4686639" cy="383760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Качество образования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2934" y="3007447"/>
        <a:ext cx="4649171" cy="346292"/>
      </dsp:txXfrm>
    </dsp:sp>
    <dsp:sp modelId="{5B0E3D97-F0D2-4ADB-A238-C6F39493BB3F}">
      <dsp:nvSpPr>
        <dsp:cNvPr id="0" name=""/>
        <dsp:cNvSpPr/>
      </dsp:nvSpPr>
      <dsp:spPr>
        <a:xfrm>
          <a:off x="0" y="3880086"/>
          <a:ext cx="6084000" cy="3276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8EFE61-C231-4697-9009-CDBF340FF428}">
      <dsp:nvSpPr>
        <dsp:cNvPr id="0" name=""/>
        <dsp:cNvSpPr/>
      </dsp:nvSpPr>
      <dsp:spPr>
        <a:xfrm>
          <a:off x="304200" y="3578393"/>
          <a:ext cx="4686639" cy="493572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973" tIns="0" rIns="1609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Взаимодействие с социальными партнерами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8294" y="3602487"/>
        <a:ext cx="4638451" cy="4453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3D8824-D92F-485E-8B4F-ADF32C14410D}">
      <dsp:nvSpPr>
        <dsp:cNvPr id="0" name=""/>
        <dsp:cNvSpPr/>
      </dsp:nvSpPr>
      <dsp:spPr>
        <a:xfrm rot="5400000">
          <a:off x="840277" y="805984"/>
          <a:ext cx="2527131" cy="420508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B6B62F-9A53-4B8C-851C-BE934BC2D61D}">
      <dsp:nvSpPr>
        <dsp:cNvPr id="0" name=""/>
        <dsp:cNvSpPr/>
      </dsp:nvSpPr>
      <dsp:spPr>
        <a:xfrm>
          <a:off x="418435" y="2062399"/>
          <a:ext cx="3796378" cy="3327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8435" y="2062399"/>
        <a:ext cx="3796378" cy="3327748"/>
      </dsp:txXfrm>
    </dsp:sp>
    <dsp:sp modelId="{BA0C6932-9FE3-4F9A-8677-99B07558BE79}">
      <dsp:nvSpPr>
        <dsp:cNvPr id="0" name=""/>
        <dsp:cNvSpPr/>
      </dsp:nvSpPr>
      <dsp:spPr>
        <a:xfrm>
          <a:off x="3498516" y="496400"/>
          <a:ext cx="716297" cy="716297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1329280"/>
                <a:satOff val="993"/>
                <a:lumOff val="4314"/>
                <a:alphaOff val="0"/>
                <a:shade val="51000"/>
                <a:satMod val="130000"/>
              </a:schemeClr>
            </a:gs>
            <a:gs pos="80000">
              <a:schemeClr val="accent4">
                <a:hueOff val="-1329280"/>
                <a:satOff val="993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4">
                <a:hueOff val="-1329280"/>
                <a:satOff val="993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1329280"/>
              <a:satOff val="993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0B0CA6-4C46-4C5F-841F-010A18E40F69}">
      <dsp:nvSpPr>
        <dsp:cNvPr id="0" name=""/>
        <dsp:cNvSpPr/>
      </dsp:nvSpPr>
      <dsp:spPr>
        <a:xfrm rot="5400000">
          <a:off x="5577943" y="-1198420"/>
          <a:ext cx="2527131" cy="4459077"/>
        </a:xfrm>
        <a:prstGeom prst="corner">
          <a:avLst>
            <a:gd name="adj1" fmla="val 16120"/>
            <a:gd name="adj2" fmla="val 16110"/>
          </a:avLst>
        </a:prstGeom>
        <a:solidFill>
          <a:srgbClr val="BD6F5C"/>
        </a:solidFill>
        <a:ln w="9525" cap="flat" cmpd="sng" algn="ctr">
          <a:solidFill>
            <a:schemeClr val="accent4">
              <a:hueOff val="-2658560"/>
              <a:satOff val="1986"/>
              <a:lumOff val="862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ABEA64-EF6F-4D29-9EF1-DF47EA672DD6}">
      <dsp:nvSpPr>
        <dsp:cNvPr id="0" name=""/>
        <dsp:cNvSpPr/>
      </dsp:nvSpPr>
      <dsp:spPr>
        <a:xfrm>
          <a:off x="5195292" y="360029"/>
          <a:ext cx="3796378" cy="42010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95292" y="360029"/>
        <a:ext cx="3796378" cy="42010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20966-B248-49B9-82E5-BC05A4C7ED7D}">
      <dsp:nvSpPr>
        <dsp:cNvPr id="0" name=""/>
        <dsp:cNvSpPr/>
      </dsp:nvSpPr>
      <dsp:spPr>
        <a:xfrm>
          <a:off x="606230" y="767566"/>
          <a:ext cx="428624" cy="42504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50423"/>
              </a:lnTo>
              <a:lnTo>
                <a:pt x="428624" y="4250423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C00206-09F1-4481-A2FD-849DEE6BBFE5}">
      <dsp:nvSpPr>
        <dsp:cNvPr id="0" name=""/>
        <dsp:cNvSpPr/>
      </dsp:nvSpPr>
      <dsp:spPr>
        <a:xfrm>
          <a:off x="606230" y="767566"/>
          <a:ext cx="428624" cy="3085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5249"/>
              </a:lnTo>
              <a:lnTo>
                <a:pt x="428624" y="3085249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C73844-2BD2-42F3-A252-F74F676FEF24}">
      <dsp:nvSpPr>
        <dsp:cNvPr id="0" name=""/>
        <dsp:cNvSpPr/>
      </dsp:nvSpPr>
      <dsp:spPr>
        <a:xfrm>
          <a:off x="606230" y="767566"/>
          <a:ext cx="428624" cy="1920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0075"/>
              </a:lnTo>
              <a:lnTo>
                <a:pt x="428624" y="1920075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6157CD-F2CA-43C2-B175-FD65C455FB9B}">
      <dsp:nvSpPr>
        <dsp:cNvPr id="0" name=""/>
        <dsp:cNvSpPr/>
      </dsp:nvSpPr>
      <dsp:spPr>
        <a:xfrm>
          <a:off x="606230" y="767566"/>
          <a:ext cx="428624" cy="7549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4901"/>
              </a:lnTo>
              <a:lnTo>
                <a:pt x="428624" y="754901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0B615-5EC5-4923-986A-D198B01E90D3}">
      <dsp:nvSpPr>
        <dsp:cNvPr id="0" name=""/>
        <dsp:cNvSpPr/>
      </dsp:nvSpPr>
      <dsp:spPr>
        <a:xfrm>
          <a:off x="320480" y="988"/>
          <a:ext cx="2857498" cy="766577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320480" y="988"/>
        <a:ext cx="2857498" cy="766577"/>
      </dsp:txXfrm>
    </dsp:sp>
    <dsp:sp modelId="{85CEB56B-8B42-435C-A4C1-B5061F2C1C80}">
      <dsp:nvSpPr>
        <dsp:cNvPr id="0" name=""/>
        <dsp:cNvSpPr/>
      </dsp:nvSpPr>
      <dsp:spPr>
        <a:xfrm>
          <a:off x="1034855" y="1112194"/>
          <a:ext cx="2502284" cy="820544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модульное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034855" y="1112194"/>
        <a:ext cx="2502284" cy="820544"/>
      </dsp:txXfrm>
    </dsp:sp>
    <dsp:sp modelId="{37CF201C-9DAA-4185-9EC5-4F37FB5ED0B3}">
      <dsp:nvSpPr>
        <dsp:cNvPr id="0" name=""/>
        <dsp:cNvSpPr/>
      </dsp:nvSpPr>
      <dsp:spPr>
        <a:xfrm>
          <a:off x="1034855" y="2277368"/>
          <a:ext cx="2502284" cy="820544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личностно-ориентированное обучение 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034855" y="2277368"/>
        <a:ext cx="2502284" cy="820544"/>
      </dsp:txXfrm>
    </dsp:sp>
    <dsp:sp modelId="{1C79F081-F986-4B8E-83B4-DBBECB0E5414}">
      <dsp:nvSpPr>
        <dsp:cNvPr id="0" name=""/>
        <dsp:cNvSpPr/>
      </dsp:nvSpPr>
      <dsp:spPr>
        <a:xfrm>
          <a:off x="1034855" y="3442542"/>
          <a:ext cx="2502284" cy="820544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симуляционное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034855" y="3442542"/>
        <a:ext cx="2502284" cy="820544"/>
      </dsp:txXfrm>
    </dsp:sp>
    <dsp:sp modelId="{81C5A964-9E14-4E6E-9492-24660F827C60}">
      <dsp:nvSpPr>
        <dsp:cNvPr id="0" name=""/>
        <dsp:cNvSpPr/>
      </dsp:nvSpPr>
      <dsp:spPr>
        <a:xfrm>
          <a:off x="1034855" y="4607716"/>
          <a:ext cx="2502284" cy="820544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проектное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034855" y="4607716"/>
        <a:ext cx="2502284" cy="8205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20966-B248-49B9-82E5-BC05A4C7ED7D}">
      <dsp:nvSpPr>
        <dsp:cNvPr id="0" name=""/>
        <dsp:cNvSpPr/>
      </dsp:nvSpPr>
      <dsp:spPr>
        <a:xfrm>
          <a:off x="281791" y="812765"/>
          <a:ext cx="418674" cy="41517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1753"/>
              </a:lnTo>
              <a:lnTo>
                <a:pt x="418674" y="4151753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C00206-09F1-4481-A2FD-849DEE6BBFE5}">
      <dsp:nvSpPr>
        <dsp:cNvPr id="0" name=""/>
        <dsp:cNvSpPr/>
      </dsp:nvSpPr>
      <dsp:spPr>
        <a:xfrm>
          <a:off x="281791" y="812765"/>
          <a:ext cx="418674" cy="3013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3628"/>
              </a:lnTo>
              <a:lnTo>
                <a:pt x="418674" y="3013628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C73844-2BD2-42F3-A252-F74F676FEF24}">
      <dsp:nvSpPr>
        <dsp:cNvPr id="0" name=""/>
        <dsp:cNvSpPr/>
      </dsp:nvSpPr>
      <dsp:spPr>
        <a:xfrm>
          <a:off x="281791" y="812765"/>
          <a:ext cx="418674" cy="18755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5502"/>
              </a:lnTo>
              <a:lnTo>
                <a:pt x="418674" y="1875502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6157CD-F2CA-43C2-B175-FD65C455FB9B}">
      <dsp:nvSpPr>
        <dsp:cNvPr id="0" name=""/>
        <dsp:cNvSpPr/>
      </dsp:nvSpPr>
      <dsp:spPr>
        <a:xfrm>
          <a:off x="281791" y="812765"/>
          <a:ext cx="418674" cy="737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7377"/>
              </a:lnTo>
              <a:lnTo>
                <a:pt x="418674" y="737377"/>
              </a:lnTo>
            </a:path>
          </a:pathLst>
        </a:custGeom>
        <a:noFill/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0B615-5EC5-4923-986A-D198B01E90D3}">
      <dsp:nvSpPr>
        <dsp:cNvPr id="0" name=""/>
        <dsp:cNvSpPr/>
      </dsp:nvSpPr>
      <dsp:spPr>
        <a:xfrm>
          <a:off x="2675" y="63982"/>
          <a:ext cx="2791164" cy="748782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675" y="63982"/>
        <a:ext cx="2791164" cy="748782"/>
      </dsp:txXfrm>
    </dsp:sp>
    <dsp:sp modelId="{85CEB56B-8B42-435C-A4C1-B5061F2C1C80}">
      <dsp:nvSpPr>
        <dsp:cNvPr id="0" name=""/>
        <dsp:cNvSpPr/>
      </dsp:nvSpPr>
      <dsp:spPr>
        <a:xfrm>
          <a:off x="700466" y="1149393"/>
          <a:ext cx="3070342" cy="80149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дистанционные образовательные технологии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700466" y="1149393"/>
        <a:ext cx="3070342" cy="801496"/>
      </dsp:txXfrm>
    </dsp:sp>
    <dsp:sp modelId="{37CF201C-9DAA-4185-9EC5-4F37FB5ED0B3}">
      <dsp:nvSpPr>
        <dsp:cNvPr id="0" name=""/>
        <dsp:cNvSpPr/>
      </dsp:nvSpPr>
      <dsp:spPr>
        <a:xfrm>
          <a:off x="700466" y="2287519"/>
          <a:ext cx="3070342" cy="80149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Arial" pitchFamily="34" charset="0"/>
              <a:cs typeface="Arial" pitchFamily="34" charset="0"/>
            </a:rPr>
            <a:t>электронное 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обучение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700466" y="2287519"/>
        <a:ext cx="3070342" cy="801496"/>
      </dsp:txXfrm>
    </dsp:sp>
    <dsp:sp modelId="{1C79F081-F986-4B8E-83B4-DBBECB0E5414}">
      <dsp:nvSpPr>
        <dsp:cNvPr id="0" name=""/>
        <dsp:cNvSpPr/>
      </dsp:nvSpPr>
      <dsp:spPr>
        <a:xfrm>
          <a:off x="700466" y="3425644"/>
          <a:ext cx="3070342" cy="80149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кейс-технологии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700466" y="3425644"/>
        <a:ext cx="3070342" cy="801496"/>
      </dsp:txXfrm>
    </dsp:sp>
    <dsp:sp modelId="{81C5A964-9E14-4E6E-9492-24660F827C60}">
      <dsp:nvSpPr>
        <dsp:cNvPr id="0" name=""/>
        <dsp:cNvSpPr/>
      </dsp:nvSpPr>
      <dsp:spPr>
        <a:xfrm>
          <a:off x="700466" y="4563770"/>
          <a:ext cx="3070342" cy="801496"/>
        </a:xfrm>
        <a:prstGeom prst="rect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интерактивное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700466" y="4563770"/>
        <a:ext cx="3070342" cy="80149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0642E-31AA-411C-96FF-B83FC86D3F4F}">
      <dsp:nvSpPr>
        <dsp:cNvPr id="0" name=""/>
        <dsp:cNvSpPr/>
      </dsp:nvSpPr>
      <dsp:spPr>
        <a:xfrm>
          <a:off x="0" y="0"/>
          <a:ext cx="8605589" cy="177578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CE7815B-CA9C-43E6-9189-64F957496DC6}">
      <dsp:nvSpPr>
        <dsp:cNvPr id="0" name=""/>
        <dsp:cNvSpPr/>
      </dsp:nvSpPr>
      <dsp:spPr>
        <a:xfrm>
          <a:off x="258167" y="236771"/>
          <a:ext cx="2527891" cy="13022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18C86AB-7F09-4B85-91DA-15D690DEE236}">
      <dsp:nvSpPr>
        <dsp:cNvPr id="0" name=""/>
        <dsp:cNvSpPr/>
      </dsp:nvSpPr>
      <dsp:spPr>
        <a:xfrm rot="10800000">
          <a:off x="258167" y="1731617"/>
          <a:ext cx="2527891" cy="2170403"/>
        </a:xfrm>
        <a:prstGeom prst="round2SameRect">
          <a:avLst>
            <a:gd name="adj1" fmla="val 10500"/>
            <a:gd name="adj2" fmla="val 0"/>
          </a:avLst>
        </a:prstGeom>
        <a:solidFill>
          <a:srgbClr val="BD6F5C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itchFamily="18" charset="0"/>
              <a:cs typeface="Times New Roman" pitchFamily="18" charset="0"/>
            </a:rPr>
            <a:t>Тренинг мануальных и коммуникативных навыков</a:t>
          </a:r>
          <a:endParaRPr lang="ru-RU" sz="1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324914" y="1731617"/>
        <a:ext cx="2394397" cy="2103656"/>
      </dsp:txXfrm>
    </dsp:sp>
    <dsp:sp modelId="{08C60B54-EE8E-49C3-8DCB-8D7E6BDB5CFA}">
      <dsp:nvSpPr>
        <dsp:cNvPr id="0" name=""/>
        <dsp:cNvSpPr/>
      </dsp:nvSpPr>
      <dsp:spPr>
        <a:xfrm>
          <a:off x="3106039" y="234544"/>
          <a:ext cx="2527891" cy="13022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>
            <a:lum bright="10000"/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80CA491-1ACC-4059-9CCA-7521DB1EA819}">
      <dsp:nvSpPr>
        <dsp:cNvPr id="0" name=""/>
        <dsp:cNvSpPr/>
      </dsp:nvSpPr>
      <dsp:spPr>
        <a:xfrm rot="10800000">
          <a:off x="3038848" y="1775785"/>
          <a:ext cx="2527891" cy="2170403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itchFamily="18" charset="0"/>
              <a:cs typeface="Times New Roman" pitchFamily="18" charset="0"/>
            </a:rPr>
            <a:t>Тренинг решения клинического сценария</a:t>
          </a:r>
          <a:endParaRPr lang="ru-RU" sz="1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3105595" y="1775785"/>
        <a:ext cx="2394397" cy="2103656"/>
      </dsp:txXfrm>
    </dsp:sp>
    <dsp:sp modelId="{13C6A423-4274-498C-BA06-3BCC4A11CFE1}">
      <dsp:nvSpPr>
        <dsp:cNvPr id="0" name=""/>
        <dsp:cNvSpPr/>
      </dsp:nvSpPr>
      <dsp:spPr>
        <a:xfrm>
          <a:off x="5819529" y="236771"/>
          <a:ext cx="2527891" cy="13022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7453D68-5935-4079-AB4F-A1063A5C6B68}">
      <dsp:nvSpPr>
        <dsp:cNvPr id="0" name=""/>
        <dsp:cNvSpPr/>
      </dsp:nvSpPr>
      <dsp:spPr>
        <a:xfrm rot="10800000">
          <a:off x="5819529" y="1775785"/>
          <a:ext cx="2527891" cy="2170403"/>
        </a:xfrm>
        <a:prstGeom prst="round2SameRect">
          <a:avLst>
            <a:gd name="adj1" fmla="val 10500"/>
            <a:gd name="adj2" fmla="val 0"/>
          </a:avLst>
        </a:prstGeom>
        <a:solidFill>
          <a:schemeClr val="bg1">
            <a:lumMod val="5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itchFamily="18" charset="0"/>
              <a:cs typeface="Times New Roman" pitchFamily="18" charset="0"/>
            </a:rPr>
            <a:t>Командный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itchFamily="18" charset="0"/>
              <a:cs typeface="Times New Roman" pitchFamily="18" charset="0"/>
            </a:rPr>
            <a:t>тренинг</a:t>
          </a:r>
          <a:endParaRPr lang="ru-RU" sz="1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886276" y="1775785"/>
        <a:ext cx="2394397" cy="21036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945B9-56F7-42CC-A835-B7BFFA3340AD}">
      <dsp:nvSpPr>
        <dsp:cNvPr id="0" name=""/>
        <dsp:cNvSpPr/>
      </dsp:nvSpPr>
      <dsp:spPr>
        <a:xfrm>
          <a:off x="3103473" y="2688500"/>
          <a:ext cx="119878" cy="11987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92595-64BA-4AB1-BB94-FD3275E1AAF1}">
      <dsp:nvSpPr>
        <dsp:cNvPr id="0" name=""/>
        <dsp:cNvSpPr/>
      </dsp:nvSpPr>
      <dsp:spPr>
        <a:xfrm>
          <a:off x="2998460" y="2856789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426544-BB66-40BF-93DC-4B13C6A3D764}">
      <dsp:nvSpPr>
        <dsp:cNvPr id="0" name=""/>
        <dsp:cNvSpPr/>
      </dsp:nvSpPr>
      <dsp:spPr>
        <a:xfrm>
          <a:off x="2873307" y="3002491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F3E01-2194-445D-A7B8-388A6E36C2F1}">
      <dsp:nvSpPr>
        <dsp:cNvPr id="0" name=""/>
        <dsp:cNvSpPr/>
      </dsp:nvSpPr>
      <dsp:spPr>
        <a:xfrm>
          <a:off x="3022915" y="994790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364AA2-DBD6-459F-A7C4-E65408AA304F}">
      <dsp:nvSpPr>
        <dsp:cNvPr id="0" name=""/>
        <dsp:cNvSpPr/>
      </dsp:nvSpPr>
      <dsp:spPr>
        <a:xfrm>
          <a:off x="3183073" y="899352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20BFB1-1FC0-4B63-BE39-E0A9E262218C}">
      <dsp:nvSpPr>
        <dsp:cNvPr id="0" name=""/>
        <dsp:cNvSpPr/>
      </dsp:nvSpPr>
      <dsp:spPr>
        <a:xfrm>
          <a:off x="3342750" y="803914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4C92D4-2AB9-4B8D-9710-C7C8C6BAED52}">
      <dsp:nvSpPr>
        <dsp:cNvPr id="0" name=""/>
        <dsp:cNvSpPr/>
      </dsp:nvSpPr>
      <dsp:spPr>
        <a:xfrm>
          <a:off x="3502428" y="899352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E20F9F-484E-48F6-A9B9-733EE79C9C74}">
      <dsp:nvSpPr>
        <dsp:cNvPr id="0" name=""/>
        <dsp:cNvSpPr/>
      </dsp:nvSpPr>
      <dsp:spPr>
        <a:xfrm>
          <a:off x="3662586" y="994790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5F5D5E-E3F7-4093-B25C-53FD055AD4D5}">
      <dsp:nvSpPr>
        <dsp:cNvPr id="0" name=""/>
        <dsp:cNvSpPr/>
      </dsp:nvSpPr>
      <dsp:spPr>
        <a:xfrm>
          <a:off x="3342750" y="1005288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F05475-E684-4763-89BF-B0D403C7BFEC}">
      <dsp:nvSpPr>
        <dsp:cNvPr id="0" name=""/>
        <dsp:cNvSpPr/>
      </dsp:nvSpPr>
      <dsp:spPr>
        <a:xfrm>
          <a:off x="3342750" y="1206663"/>
          <a:ext cx="119878" cy="119878"/>
        </a:xfrm>
        <a:prstGeom prst="ellipse">
          <a:avLst/>
        </a:prstGeom>
        <a:solidFill>
          <a:srgbClr val="BD6F5C"/>
        </a:solidFill>
        <a:ln w="25400" cap="flat" cmpd="sng" algn="ctr">
          <a:solidFill>
            <a:srgbClr val="BD6F5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A56107-F56F-4679-BBAB-F7A61F843BBD}">
      <dsp:nvSpPr>
        <dsp:cNvPr id="0" name=""/>
        <dsp:cNvSpPr/>
      </dsp:nvSpPr>
      <dsp:spPr>
        <a:xfrm>
          <a:off x="2351830" y="3265596"/>
          <a:ext cx="2616717" cy="1043057"/>
        </a:xfrm>
        <a:prstGeom prst="roundRect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7272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1 раз в 5 лет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02748" y="3316514"/>
        <a:ext cx="2514881" cy="941221"/>
      </dsp:txXfrm>
    </dsp:sp>
    <dsp:sp modelId="{B982A3BC-1BDC-4873-B036-4CAE032AFAE2}">
      <dsp:nvSpPr>
        <dsp:cNvPr id="0" name=""/>
        <dsp:cNvSpPr/>
      </dsp:nvSpPr>
      <dsp:spPr>
        <a:xfrm>
          <a:off x="1650548" y="2760846"/>
          <a:ext cx="1198783" cy="119870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18D24B-7CCE-48D2-9C08-CDEB24494914}">
      <dsp:nvSpPr>
        <dsp:cNvPr id="0" name=""/>
        <dsp:cNvSpPr/>
      </dsp:nvSpPr>
      <dsp:spPr>
        <a:xfrm>
          <a:off x="3019643" y="1950657"/>
          <a:ext cx="3466711" cy="959946"/>
        </a:xfrm>
        <a:prstGeom prst="roundRect">
          <a:avLst/>
        </a:prstGeom>
        <a:solidFill>
          <a:srgbClr val="BD6F5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7272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Непрерывное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медицинское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образование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066504" y="1997518"/>
        <a:ext cx="3372989" cy="866224"/>
      </dsp:txXfrm>
    </dsp:sp>
    <dsp:sp modelId="{6E867000-6C94-4856-A6F0-9CB5B1D1D396}">
      <dsp:nvSpPr>
        <dsp:cNvPr id="0" name=""/>
        <dsp:cNvSpPr/>
      </dsp:nvSpPr>
      <dsp:spPr>
        <a:xfrm>
          <a:off x="2743359" y="1404351"/>
          <a:ext cx="1198783" cy="1198703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C6970BE-1129-4187-8C2E-5D6F89D664C7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C39505-A162-46D2-B975-20244FA57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514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CB9036F-4C1D-4661-9550-13E94730D6D7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r>
              <a:rPr lang="ru-RU" noProof="0" dirty="0" err="1" smtClean="0"/>
              <a:t>иа</a:t>
            </a:r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2FA0546-044A-4C19-B21B-3524B01C2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47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FA0546-044A-4C19-B21B-3524B01C2D9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FA0546-044A-4C19-B21B-3524B01C2D9F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FA0546-044A-4C19-B21B-3524B01C2D9F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13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FA0546-044A-4C19-B21B-3524B01C2D9F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397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14554"/>
            <a:ext cx="7358082" cy="19288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40671-C147-4B8A-9DFB-41CC039382A4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1D64-39C5-4030-9E18-8B8C58E9F5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4544526" y="5013176"/>
            <a:ext cx="4401171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" name="Рисунок 1" descr="C:\Users\Vika\Desktop\top1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1969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 userDrawn="1"/>
        </p:nvSpPr>
        <p:spPr>
          <a:xfrm>
            <a:off x="357158" y="142852"/>
            <a:ext cx="1071570" cy="400110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30 лет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0" y="1714488"/>
            <a:ext cx="9144000" cy="4214842"/>
          </a:xfrm>
          <a:prstGeom prst="rect">
            <a:avLst/>
          </a:prstGeom>
          <a:solidFill>
            <a:srgbClr val="3679B7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1857356" y="214290"/>
            <a:ext cx="7000924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Бюджетное учреждение дополнительного профессионального образования Омской области «Центр повышения квалификации работников здравоохранения» 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1071538" y="2214554"/>
            <a:ext cx="6929486" cy="26432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sz="2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sz="2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 традициями</a:t>
            </a:r>
            <a:r>
              <a:rPr lang="ru-RU" sz="2800" b="1" i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 инновациям. Развитие дополнительного профессионального образования медицинских работников в Омском центре повышения квалификации работников здравоохранения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»</a:t>
            </a:r>
          </a:p>
          <a:p>
            <a:pPr algn="ctr"/>
            <a:endParaRPr lang="ru-RU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346200" lvl="2" indent="92075" algn="r">
              <a:tabLst>
                <a:tab pos="1520825" algn="l"/>
              </a:tabLst>
            </a:pP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Н.</a:t>
            </a:r>
            <a:r>
              <a:rPr lang="ru-RU" sz="2400" b="0" i="1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Ю. </a:t>
            </a:r>
            <a:r>
              <a:rPr lang="ru-RU" sz="24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Крючкова</a:t>
            </a:r>
            <a:r>
              <a:rPr lang="ru-RU" sz="24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marL="1346200" lvl="2" indent="92075" algn="r">
              <a:tabLst>
                <a:tab pos="1520825" algn="l"/>
              </a:tabLst>
            </a:pPr>
            <a:r>
              <a:rPr lang="ru-RU" sz="24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директор</a:t>
            </a:r>
            <a:r>
              <a:rPr lang="ru-RU" sz="32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200" b="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2400" b="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rot="5400000">
            <a:off x="-356428" y="3285330"/>
            <a:ext cx="2714644" cy="1588"/>
          </a:xfrm>
          <a:prstGeom prst="line">
            <a:avLst/>
          </a:prstGeom>
          <a:ln w="38100">
            <a:solidFill>
              <a:srgbClr val="BD6F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 userDrawn="1"/>
        </p:nvSpPr>
        <p:spPr>
          <a:xfrm>
            <a:off x="0" y="1500174"/>
            <a:ext cx="9144000" cy="428628"/>
          </a:xfrm>
          <a:prstGeom prst="rect">
            <a:avLst/>
          </a:prstGeom>
          <a:solidFill>
            <a:schemeClr val="bg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6072198" y="5857892"/>
            <a:ext cx="1928826" cy="357190"/>
          </a:xfrm>
          <a:prstGeom prst="rect">
            <a:avLst/>
          </a:prstGeom>
          <a:solidFill>
            <a:srgbClr val="7AAD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9C90C-AB93-4E97-8263-92AB5006B6FE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B7F88-5BEB-4B9A-83C6-6D9942E73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78FCD-0737-44BC-9AD5-C52233398D22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EC6E1-683D-487B-9B2A-5CE6D3CAF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ChangeArrowheads="1"/>
          </p:cNvSpPr>
          <p:nvPr userDrawn="1"/>
        </p:nvSpPr>
        <p:spPr bwMode="auto">
          <a:xfrm>
            <a:off x="0" y="0"/>
            <a:ext cx="9144000" cy="1787525"/>
          </a:xfrm>
          <a:prstGeom prst="rect">
            <a:avLst/>
          </a:prstGeom>
          <a:solidFill>
            <a:srgbClr val="DEE3E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ChangeArrowheads="1"/>
          </p:cNvSpPr>
          <p:nvPr userDrawn="1"/>
        </p:nvSpPr>
        <p:spPr bwMode="auto"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172F48"/>
              </a:gs>
              <a:gs pos="50000">
                <a:srgbClr val="31659C"/>
              </a:gs>
              <a:gs pos="100000">
                <a:srgbClr val="172F4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AutoShape 11"/>
          <p:cNvSpPr>
            <a:spLocks noChangeArrowheads="1"/>
          </p:cNvSpPr>
          <p:nvPr userDrawn="1"/>
        </p:nvSpPr>
        <p:spPr bwMode="auto">
          <a:xfrm rot="5400000">
            <a:off x="5664200" y="3378200"/>
            <a:ext cx="6858000" cy="101600"/>
          </a:xfrm>
          <a:custGeom>
            <a:avLst/>
            <a:gdLst>
              <a:gd name="T0" fmla="*/ 2147483647 w 21600"/>
              <a:gd name="T1" fmla="*/ 24867000 h 21600"/>
              <a:gd name="T2" fmla="*/ 2147483647 w 21600"/>
              <a:gd name="T3" fmla="*/ 49733981 h 21600"/>
              <a:gd name="T4" fmla="*/ 2147483647 w 21600"/>
              <a:gd name="T5" fmla="*/ 2486700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1890 w 21600"/>
              <a:gd name="T13" fmla="*/ 1890 h 21600"/>
              <a:gd name="T14" fmla="*/ 19710 w 21600"/>
              <a:gd name="T15" fmla="*/ 197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9" y="21600"/>
                </a:lnTo>
                <a:lnTo>
                  <a:pt x="2142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172F48"/>
              </a:gs>
              <a:gs pos="50000">
                <a:srgbClr val="31659C"/>
              </a:gs>
              <a:gs pos="100000">
                <a:srgbClr val="172F4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AutoShape 16"/>
          <p:cNvSpPr>
            <a:spLocks noChangeArrowheads="1"/>
          </p:cNvSpPr>
          <p:nvPr userDrawn="1"/>
        </p:nvSpPr>
        <p:spPr bwMode="auto">
          <a:xfrm rot="16200000">
            <a:off x="-3378200" y="3378200"/>
            <a:ext cx="6858000" cy="101600"/>
          </a:xfrm>
          <a:custGeom>
            <a:avLst/>
            <a:gdLst>
              <a:gd name="T0" fmla="*/ 2147483647 w 21600"/>
              <a:gd name="T1" fmla="*/ 24867000 h 21600"/>
              <a:gd name="T2" fmla="*/ 2147483647 w 21600"/>
              <a:gd name="T3" fmla="*/ 49733981 h 21600"/>
              <a:gd name="T4" fmla="*/ 2147483647 w 21600"/>
              <a:gd name="T5" fmla="*/ 2486700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1890 w 21600"/>
              <a:gd name="T13" fmla="*/ 1890 h 21600"/>
              <a:gd name="T14" fmla="*/ 19710 w 21600"/>
              <a:gd name="T15" fmla="*/ 1971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79" y="21600"/>
                </a:lnTo>
                <a:lnTo>
                  <a:pt x="21421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172F48"/>
              </a:gs>
              <a:gs pos="50000">
                <a:srgbClr val="31659C"/>
              </a:gs>
              <a:gs pos="100000">
                <a:srgbClr val="172F48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38F28-418E-405F-91C2-CC890AF01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00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42875" y="1143000"/>
            <a:ext cx="8786813" cy="542925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35CD0-1054-4F68-AEC9-87646FFF3D49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27A1F-8003-4CFC-A7F7-0731E42A3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1438"/>
            <a:ext cx="7572396" cy="857232"/>
          </a:xfrm>
        </p:spPr>
        <p:txBody>
          <a:bodyPr>
            <a:normAutofit/>
          </a:bodyPr>
          <a:lstStyle>
            <a:lvl1pPr algn="ctr">
              <a:defRPr sz="3200" b="1" i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Дата 3"/>
          <p:cNvSpPr>
            <a:spLocks noGrp="1"/>
          </p:cNvSpPr>
          <p:nvPr userDrawn="1">
            <p:ph type="dt" sz="half" idx="10"/>
          </p:nvPr>
        </p:nvSpPr>
        <p:spPr>
          <a:xfrm>
            <a:off x="457200" y="7499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A18403F-807C-46D8-9DE6-26FB29B3FF33}" type="datetimeFigureOut">
              <a:rPr lang="en-US"/>
              <a:pPr>
                <a:defRPr/>
              </a:pPr>
              <a:t>11/2/2018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2667000" y="7499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 userDrawn="1">
            <p:ph type="sldNum" sz="quarter" idx="12"/>
          </p:nvPr>
        </p:nvSpPr>
        <p:spPr>
          <a:xfrm>
            <a:off x="7924800" y="7499350"/>
            <a:ext cx="7620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DB4ACBE-A493-49BA-A0AE-B9E7BAB10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  <a:prstGeom prst="rect">
            <a:avLst/>
          </a:prstGeom>
          <a:noFill/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8786813" cy="5429250"/>
          </a:xfrm>
          <a:noFill/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1592D-AB98-4455-9740-EF6188238CD6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3E639-A653-42E2-A739-6FE3C4D65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08728-20F7-4534-9CD0-6AD7077860DA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B559F-CBCD-46A6-8727-1D79F5E29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906C7-F0BA-48C8-807D-6407DE903D66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EBDA6-0DC3-40DC-8ED1-9239A0B1B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451A0-0248-458A-A632-C52DD4C7C7D3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3D146-8DBB-44BA-A565-29CBEBD07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26565-1A44-4BFE-BF27-9747273E7881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56795-66F0-491B-AB2A-457BA47A7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59A50-2FDC-468A-AB95-C1BD2C631659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F3A2-4CC5-4E77-BEA2-A60FE25DF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8DD53-C00F-4EC8-961A-992FF3B4F429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408BB-72B5-4395-97FF-D937B63A9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EE70E-535F-411D-A300-E4DE8E32CCDC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AF2D4-F74F-4825-9E9F-D04B6AC5D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E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76BEAA-F419-49C3-A7EA-672ED5F80206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492E63-CFA4-40E9-934D-097BDE76F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9" name="Текст 2"/>
          <p:cNvSpPr>
            <a:spLocks noGrp="1"/>
          </p:cNvSpPr>
          <p:nvPr>
            <p:ph type="body" idx="1"/>
          </p:nvPr>
        </p:nvSpPr>
        <p:spPr bwMode="auto">
          <a:xfrm>
            <a:off x="179512" y="1119387"/>
            <a:ext cx="878681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-24"/>
            <a:ext cx="9144000" cy="1044000"/>
          </a:xfrm>
          <a:prstGeom prst="rect">
            <a:avLst/>
          </a:prstGeom>
          <a:solidFill>
            <a:srgbClr val="3679B7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2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643710"/>
            <a:ext cx="9144000" cy="214290"/>
          </a:xfrm>
          <a:prstGeom prst="rect">
            <a:avLst/>
          </a:prstGeom>
          <a:solidFill>
            <a:srgbClr val="3679B7">
              <a:alpha val="48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1" descr="C:\Users\Vika\Desktop\top1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119697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71406" y="0"/>
            <a:ext cx="1143008" cy="369332"/>
          </a:xfrm>
          <a:prstGeom prst="rect">
            <a:avLst/>
          </a:prstGeom>
          <a:solidFill>
            <a:schemeClr val="bg1">
              <a:alpha val="1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30 лет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071546"/>
            <a:ext cx="9108000" cy="1588"/>
          </a:xfrm>
          <a:prstGeom prst="line">
            <a:avLst/>
          </a:prstGeom>
          <a:ln w="57150">
            <a:solidFill>
              <a:srgbClr val="7AAD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6643710"/>
            <a:ext cx="9108000" cy="1588"/>
          </a:xfrm>
          <a:prstGeom prst="line">
            <a:avLst/>
          </a:prstGeom>
          <a:ln w="38100">
            <a:solidFill>
              <a:srgbClr val="BD6F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  <p:sldLayoutId id="2147484262" r:id="rId12"/>
    <p:sldLayoutId id="2147484260" r:id="rId13"/>
    <p:sldLayoutId id="2147484263" r:id="rId14"/>
  </p:sldLayoutIdLst>
  <p:transition spd="med">
    <p:strips dir="r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E00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E00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E00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E00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2E00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2E00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2E00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2E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2060"/>
        </a:buClr>
        <a:buSzPct val="90000"/>
        <a:buFont typeface="Wingdings" pitchFamily="2" charset="2"/>
        <a:buChar char="v"/>
        <a:defRPr sz="3200" kern="1200">
          <a:solidFill>
            <a:srgbClr val="002E00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2060"/>
        </a:buClr>
        <a:buSzPct val="90000"/>
        <a:buFont typeface="Wingdings" pitchFamily="2" charset="2"/>
        <a:buChar char="v"/>
        <a:defRPr sz="2800" kern="1200">
          <a:solidFill>
            <a:srgbClr val="002E00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2060"/>
        </a:buClr>
        <a:buSzPct val="90000"/>
        <a:buFont typeface="Wingdings" pitchFamily="2" charset="2"/>
        <a:buChar char="v"/>
        <a:defRPr sz="2400" kern="1200">
          <a:solidFill>
            <a:srgbClr val="002E00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2060"/>
        </a:buClr>
        <a:buSzPct val="90000"/>
        <a:buFont typeface="Wingdings" pitchFamily="2" charset="2"/>
        <a:buChar char="v"/>
        <a:defRPr sz="2000" kern="1200">
          <a:solidFill>
            <a:srgbClr val="002E00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2060"/>
        </a:buClr>
        <a:buSzPct val="90000"/>
        <a:buFont typeface="Wingdings" pitchFamily="2" charset="2"/>
        <a:buChar char="v"/>
        <a:defRPr sz="2000" kern="1200">
          <a:solidFill>
            <a:srgbClr val="002E00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10" Type="http://schemas.openxmlformats.org/officeDocument/2006/relationships/image" Target="../media/image51.jpeg"/><Relationship Id="rId4" Type="http://schemas.openxmlformats.org/officeDocument/2006/relationships/image" Target="../media/image45.png"/><Relationship Id="rId9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diagramLayout" Target="../diagrams/layout3.xml"/><Relationship Id="rId7" Type="http://schemas.openxmlformats.org/officeDocument/2006/relationships/image" Target="../media/image53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5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5" Type="http://schemas.microsoft.com/office/2007/relationships/hdphoto" Target="../media/hdphoto1.wdp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openxmlformats.org/officeDocument/2006/relationships/image" Target="../media/image77.jpeg"/><Relationship Id="rId5" Type="http://schemas.openxmlformats.org/officeDocument/2006/relationships/diagramColors" Target="../diagrams/colors7.xml"/><Relationship Id="rId10" Type="http://schemas.openxmlformats.org/officeDocument/2006/relationships/image" Target="../media/image76.jpe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44;&#1086;&#1082;&#1091;&#1084;&#1077;&#1085;&#1090;&#1099;\&#1054;&#1055;&#1057;&#1040;\&#1050;&#1086;&#1085;&#1092;&#1077;&#1088;&#1077;&#1085;&#1094;&#1080;&#1103;%20&#1087;&#1086;%20&#1082;&#1072;&#1076;&#1088;&#1072;&#1084;%2026.10\&#1053;&#1072;%20&#1089;&#1072;&#1081;&#1090;\&#1055;&#1088;&#1077;&#1079;&#1077;&#1085;&#1090;&#1072;&#1094;&#1080;&#1080;\4.1.%20&#1050;&#1088;&#1102;&#1095;&#1082;&#1086;&#1074;&#1072;%20&#1053;.&#1070;.%20&#1074;&#1080;&#1076;&#1077;&#1086;&#1084;&#1072;&#1090;&#1077;&#1088;&#1080;&#1072;&#1083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102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image" Target="../media/image105.jpe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10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106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10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09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gif"/><Relationship Id="rId3" Type="http://schemas.openxmlformats.org/officeDocument/2006/relationships/diagramLayout" Target="../diagrams/layout11.xml"/><Relationship Id="rId7" Type="http://schemas.openxmlformats.org/officeDocument/2006/relationships/image" Target="../media/image114.gif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10" Type="http://schemas.openxmlformats.org/officeDocument/2006/relationships/image" Target="../media/image117.gif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116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gif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8.gif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diagramLayout" Target="../diagrams/layout12.xml"/><Relationship Id="rId7" Type="http://schemas.openxmlformats.org/officeDocument/2006/relationships/image" Target="../media/image129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10" Type="http://schemas.openxmlformats.org/officeDocument/2006/relationships/image" Target="../media/image131.gif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13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134.png"/><Relationship Id="rId4" Type="http://schemas.openxmlformats.org/officeDocument/2006/relationships/image" Target="../media/image13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5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ctrTitle"/>
          </p:nvPr>
        </p:nvSpPr>
        <p:spPr>
          <a:xfrm>
            <a:off x="0" y="2571744"/>
            <a:ext cx="7358063" cy="1928812"/>
          </a:xfrm>
        </p:spPr>
        <p:txBody>
          <a:bodyPr/>
          <a:lstStyle/>
          <a:p>
            <a:pPr eaLnBrk="1" hangingPunct="1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9144000" cy="1000125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Arial" charset="0"/>
                <a:cs typeface="Arial" charset="0"/>
              </a:rPr>
              <a:t>Кадровые ресурсы учреждения</a:t>
            </a:r>
          </a:p>
        </p:txBody>
      </p:sp>
      <p:pic>
        <p:nvPicPr>
          <p:cNvPr id="4098" name="Picture 2" descr="\\192.168.0.4\fs\Отдел ИТ и типография\Казачков А.В\ФОТОГРАФИИ андрей\Фото преподавателей 27.09.18\DSC027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1214422"/>
            <a:ext cx="1714512" cy="200026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12" name="Picture 2" descr="\\192.168.0.4\fs\Отдел ИТ и типография\Казачков А.В\ФОТОГРАФИИ андрей\Фото преподавателей 27.09.18\DSC027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136" y="4071942"/>
            <a:ext cx="1780658" cy="200026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13" name="Picture 3" descr="\\192.168.0.4\fs\Отдел ИТ и типография\Казачков А.В\ФОТОГРАФИИ андрей\Фото преподавателей 27.09.18\DSC027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16" y="4071942"/>
            <a:ext cx="2000264" cy="200026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03" t="21925" r="19355" b="20273"/>
          <a:stretch>
            <a:fillRect/>
          </a:stretch>
        </p:blipFill>
        <p:spPr bwMode="auto">
          <a:xfrm>
            <a:off x="1500166" y="1214422"/>
            <a:ext cx="1571636" cy="2000264"/>
          </a:xfrm>
          <a:prstGeom prst="rect">
            <a:avLst/>
          </a:prstGeom>
          <a:noFill/>
          <a:ln w="9525">
            <a:solidFill>
              <a:srgbClr val="3679B7"/>
            </a:solidFill>
            <a:miter lim="800000"/>
            <a:headEnd/>
            <a:tailEnd/>
          </a:ln>
          <a:effectLst/>
        </p:spPr>
      </p:pic>
      <p:pic>
        <p:nvPicPr>
          <p:cNvPr id="8" name="Picture 7" descr="\\SV-CPKRZ\fs\ОТДЕЛ по научно-методической работе, аттестации и качеству\Филиппова Е.А\фото Краля В.Д\DSC089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2890" y="1214422"/>
            <a:ext cx="1743820" cy="2000264"/>
          </a:xfrm>
          <a:prstGeom prst="rect">
            <a:avLst/>
          </a:prstGeom>
          <a:ln>
            <a:solidFill>
              <a:srgbClr val="3679B7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2050" name="Picture 2" descr="Z:\Отдел ИТ и типография\Казачков А.В\ФОТОГРАФИИ андрей\фото подразделения 01.10.18\DSC0297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4071942"/>
            <a:ext cx="1571636" cy="200026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428728" y="3286124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Кулябина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О. В.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86182" y="3286124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Белкина Л. В.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00760" y="3286124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Краля В. Д.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 descr="C:\Users\Bekova\Desktop\,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071942"/>
            <a:ext cx="2005555" cy="200026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7000892" y="6143644"/>
            <a:ext cx="200026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Большаков В. В.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14876" y="6143644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Витман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Е. В.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00298" y="6143644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Денисюк Л. И.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6143644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Галимов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К. Г.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22514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Arial" charset="0"/>
                <a:cs typeface="Arial" charset="0"/>
              </a:rPr>
              <a:t>Внешние штатные совместители</a:t>
            </a:r>
            <a:endParaRPr lang="ru-RU" sz="2800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642910" y="1142984"/>
            <a:ext cx="7715305" cy="5143536"/>
            <a:chOff x="285720" y="1214422"/>
            <a:chExt cx="7715305" cy="51435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4071942"/>
              <a:ext cx="1643073" cy="2286016"/>
            </a:xfrm>
            <a:prstGeom prst="rect">
              <a:avLst/>
            </a:prstGeom>
            <a:noFill/>
            <a:ln w="9525">
              <a:solidFill>
                <a:srgbClr val="3679B7"/>
              </a:solidFill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372" y="1214422"/>
              <a:ext cx="1714512" cy="2357454"/>
            </a:xfrm>
            <a:prstGeom prst="rect">
              <a:avLst/>
            </a:prstGeom>
            <a:noFill/>
            <a:ln w="9525">
              <a:solidFill>
                <a:srgbClr val="3679B7"/>
              </a:solidFill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1214422"/>
              <a:ext cx="1657661" cy="2378046"/>
            </a:xfrm>
            <a:prstGeom prst="rect">
              <a:avLst/>
            </a:prstGeom>
            <a:noFill/>
            <a:ln w="9525">
              <a:solidFill>
                <a:srgbClr val="3679B7"/>
              </a:solidFill>
              <a:miter lim="800000"/>
              <a:headEnd/>
              <a:tailEnd/>
            </a:ln>
            <a:effectLst/>
          </p:spPr>
        </p:pic>
        <p:pic>
          <p:nvPicPr>
            <p:cNvPr id="1033" name="Picture 9" descr="https://i01.fotocdn.net/s16/194/gallery_m/333/9550560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4546" y="1214422"/>
              <a:ext cx="1666887" cy="2357454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6512" y="1214422"/>
              <a:ext cx="1714513" cy="2357454"/>
            </a:xfrm>
            <a:prstGeom prst="rect">
              <a:avLst/>
            </a:prstGeom>
            <a:noFill/>
            <a:ln w="9525">
              <a:solidFill>
                <a:srgbClr val="3679B7"/>
              </a:solidFill>
              <a:miter lim="800000"/>
              <a:headEnd/>
              <a:tailEnd/>
            </a:ln>
            <a:effectLst/>
          </p:spPr>
        </p:pic>
        <p:pic>
          <p:nvPicPr>
            <p:cNvPr id="1037" name="Picture 13" descr="http://health.omskinform.ru/images/danilov7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3371" y="4071942"/>
              <a:ext cx="1714513" cy="2286016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571472" y="3500438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Папулов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В. Г.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3500438"/>
            <a:ext cx="19288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Моисеева Т. Ф.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3500438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Драчук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А. И.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43702" y="3500438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Нопина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О. Е.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6215082"/>
            <a:ext cx="192882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Игнатьев Ю. Т.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71736" y="6215082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Ремизова Т. Л.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29124" y="6215082"/>
            <a:ext cx="178595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Данилов А. В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Bekova\Desktop\фото\СНП ОСКЭ\20181015_09003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4000504"/>
            <a:ext cx="1714512" cy="22860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4" name="Прямоугольник 23"/>
          <p:cNvSpPr/>
          <p:nvPr/>
        </p:nvSpPr>
        <p:spPr>
          <a:xfrm>
            <a:off x="6572264" y="6215082"/>
            <a:ext cx="207170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Курбатова Т. Ю.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C:\Users\Bekova\Desktop\фото\СНП ОСКЭ\20181015_09051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4000504"/>
            <a:ext cx="1643074" cy="22860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Изменения в системе образования</a:t>
            </a:r>
            <a:endParaRPr lang="ru-RU" sz="2800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999201"/>
              </p:ext>
            </p:extLst>
          </p:nvPr>
        </p:nvGraphicFramePr>
        <p:xfrm>
          <a:off x="214282" y="1268760"/>
          <a:ext cx="7956376" cy="480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AutoShape 2" descr="ÐÐ°ÑÑÐ¸Ð½ÐºÐ¸ Ð¿Ð¾ Ð·Ð°Ð¿ÑÐ¾ÑÑ Ð¸Ð½Ð½Ð¾Ð²Ð°Ñ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07252" y="5507796"/>
            <a:ext cx="2465144" cy="7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5233" y="5182363"/>
            <a:ext cx="2448271" cy="72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4282" y="4786322"/>
            <a:ext cx="2484000" cy="7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286776" y="1357298"/>
            <a:ext cx="714348" cy="46434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</a:rPr>
              <a:t>Образовательная среда</a:t>
            </a:r>
            <a:endParaRPr lang="ru-RU" sz="28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139910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Изменения </a:t>
            </a:r>
            <a:br>
              <a:rPr lang="ru-RU" sz="2800" dirty="0" smtClean="0"/>
            </a:br>
            <a:r>
              <a:rPr lang="ru-RU" sz="2800" dirty="0" smtClean="0"/>
              <a:t>в системе управления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04396244"/>
              </p:ext>
            </p:extLst>
          </p:nvPr>
        </p:nvGraphicFramePr>
        <p:xfrm>
          <a:off x="1389634" y="1735987"/>
          <a:ext cx="6084000" cy="42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Выноска со стрелкой вправо 4"/>
          <p:cNvSpPr/>
          <p:nvPr/>
        </p:nvSpPr>
        <p:spPr>
          <a:xfrm>
            <a:off x="357158" y="1500174"/>
            <a:ext cx="1000132" cy="4500594"/>
          </a:xfrm>
          <a:prstGeom prst="rightArrowCallout">
            <a:avLst/>
          </a:prstGeom>
          <a:solidFill>
            <a:srgbClr val="C0000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СИСТЕМА УПРАВЛЕНИЯ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49" name="Picture 1" descr="C:\Users\Bekova\Desktop\УКУК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51210" y="2071678"/>
            <a:ext cx="3392790" cy="1704977"/>
          </a:xfrm>
          <a:prstGeom prst="rect">
            <a:avLst/>
          </a:prstGeom>
          <a:noFill/>
        </p:spPr>
      </p:pic>
      <p:sp>
        <p:nvSpPr>
          <p:cNvPr id="27651" name="AutoShape 3" descr="https://cdn.pixabay.com/photo/2016/10/04/13/52/quality-1714376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3" name="AutoShape 5" descr="https://cdn.pixabay.com/photo/2016/10/04/13/52/quality-1714376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C:\Users\Bekova\Desktop\Без имени-2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08"/>
          <a:stretch>
            <a:fillRect/>
          </a:stretch>
        </p:blipFill>
        <p:spPr bwMode="auto">
          <a:xfrm rot="920908">
            <a:off x="6740614" y="3493670"/>
            <a:ext cx="2086945" cy="118594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Инновационная среда учреждения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8742633"/>
              </p:ext>
            </p:extLst>
          </p:nvPr>
        </p:nvGraphicFramePr>
        <p:xfrm>
          <a:off x="34818" y="1988840"/>
          <a:ext cx="9109182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0034" y="2571744"/>
            <a:ext cx="280831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2010 год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1052736"/>
            <a:ext cx="280831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HOME\Desktop\Без имени-2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2143116"/>
            <a:ext cx="160487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2204864"/>
            <a:ext cx="4067944" cy="4392488"/>
          </a:xfrm>
          <a:prstGeom prst="rect">
            <a:avLst/>
          </a:prstGeom>
          <a:noFill/>
          <a:ln>
            <a:solidFill>
              <a:srgbClr val="BD6F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инновационного развития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мониторинга качества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Издательский центр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Симуляционно-тренинговый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Ресурсный центр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Медийных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технологий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Здоровье формирующих технологий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оценки практических навыков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бережливых технологий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0389" y="4077072"/>
            <a:ext cx="3751571" cy="252028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инновационного   развития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мониторинга качества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Издательский центр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36104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Прямая соединительная линия 20"/>
          <p:cNvCxnSpPr/>
          <p:nvPr/>
        </p:nvCxnSpPr>
        <p:spPr>
          <a:xfrm rot="5400000">
            <a:off x="1572398" y="3881914"/>
            <a:ext cx="5429288" cy="1588"/>
          </a:xfrm>
          <a:prstGeom prst="line">
            <a:avLst/>
          </a:prstGeom>
          <a:ln w="1270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Развитие </a:t>
            </a:r>
            <a:br>
              <a:rPr lang="ru-RU" sz="2800" dirty="0" smtClean="0"/>
            </a:br>
            <a:r>
              <a:rPr lang="ru-RU" sz="2800" dirty="0" smtClean="0"/>
              <a:t>образовательной среды обучения</a:t>
            </a:r>
            <a:endParaRPr lang="ru-RU" sz="2800" dirty="0"/>
          </a:p>
        </p:txBody>
      </p:sp>
      <p:grpSp>
        <p:nvGrpSpPr>
          <p:cNvPr id="3" name="Группа 9"/>
          <p:cNvGrpSpPr/>
          <p:nvPr/>
        </p:nvGrpSpPr>
        <p:grpSpPr>
          <a:xfrm>
            <a:off x="214282" y="1714488"/>
            <a:ext cx="4572032" cy="857256"/>
            <a:chOff x="142844" y="1500174"/>
            <a:chExt cx="6286544" cy="142876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14282" y="1643050"/>
              <a:ext cx="6215106" cy="1214446"/>
            </a:xfrm>
            <a:prstGeom prst="roundRect">
              <a:avLst/>
            </a:prstGeom>
            <a:solidFill>
              <a:srgbClr val="BD6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2" algn="ctr"/>
              <a:r>
                <a:rPr lang="ru-RU" sz="2000" b="1" dirty="0" err="1" smtClean="0">
                  <a:latin typeface="Arial" pitchFamily="34" charset="0"/>
                  <a:cs typeface="Arial" pitchFamily="34" charset="0"/>
                </a:rPr>
                <a:t>Инновационность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Ромб 6"/>
            <p:cNvSpPr/>
            <p:nvPr/>
          </p:nvSpPr>
          <p:spPr>
            <a:xfrm>
              <a:off x="142844" y="1500174"/>
              <a:ext cx="1357290" cy="142876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3357554" y="2973435"/>
            <a:ext cx="4643470" cy="955631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Практикоориентированность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11"/>
          <p:cNvGrpSpPr/>
          <p:nvPr/>
        </p:nvGrpSpPr>
        <p:grpSpPr>
          <a:xfrm>
            <a:off x="3929058" y="5286387"/>
            <a:ext cx="4451053" cy="871544"/>
            <a:chOff x="616591" y="4953011"/>
            <a:chExt cx="6871802" cy="145257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16591" y="5191138"/>
              <a:ext cx="6215107" cy="1214447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Непрерывность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Ромб 8"/>
            <p:cNvSpPr/>
            <p:nvPr/>
          </p:nvSpPr>
          <p:spPr>
            <a:xfrm>
              <a:off x="6131103" y="4953011"/>
              <a:ext cx="1357290" cy="1428760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Скругленный прямоугольник 12"/>
          <p:cNvSpPr/>
          <p:nvPr/>
        </p:nvSpPr>
        <p:spPr>
          <a:xfrm>
            <a:off x="285720" y="4357694"/>
            <a:ext cx="5143536" cy="8572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r"/>
            <a:r>
              <a:rPr lang="ru-RU" b="1" dirty="0" smtClean="0">
                <a:latin typeface="Arial" pitchFamily="34" charset="0"/>
                <a:cs typeface="Arial" pitchFamily="34" charset="0"/>
              </a:rPr>
              <a:t>Электронное обучение,</a:t>
            </a:r>
          </a:p>
          <a:p>
            <a:pPr lvl="1" algn="r"/>
            <a:r>
              <a:rPr lang="ru-RU" b="1" dirty="0" smtClean="0">
                <a:latin typeface="Arial" pitchFamily="34" charset="0"/>
                <a:cs typeface="Arial" pitchFamily="34" charset="0"/>
              </a:rPr>
              <a:t> дистанционные </a:t>
            </a:r>
          </a:p>
          <a:p>
            <a:pPr lvl="1" algn="r"/>
            <a:r>
              <a:rPr lang="ru-RU" b="1" dirty="0" smtClean="0">
                <a:latin typeface="Arial" pitchFamily="34" charset="0"/>
                <a:cs typeface="Arial" pitchFamily="34" charset="0"/>
              </a:rPr>
              <a:t>образовательные технологии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https://www.kv.by/sites/default/files/pictures/mainimage/2016/08/144437825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500174"/>
            <a:ext cx="1714481" cy="128588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6" name="Picture 13" descr="http://cpkrz-omsk.ru/sites/default/files/styles/galleryformatter_slide/public/20170418_1031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7814" y="2714620"/>
            <a:ext cx="1676186" cy="1357322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17" name="Picture 6" descr="http://igumo.ru/upload/medialibrary/70f/70f58800fb288df06930eae2b60b48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43380"/>
            <a:ext cx="1762116" cy="12858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8068" name="Picture 4" descr="http://www.cpkrz-omsk.ru/sites/default/files/site/P10903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30401" y="5072074"/>
            <a:ext cx="1713599" cy="1285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0" name="Овал 9"/>
          <p:cNvSpPr/>
          <p:nvPr/>
        </p:nvSpPr>
        <p:spPr>
          <a:xfrm>
            <a:off x="4067944" y="1052736"/>
            <a:ext cx="360040" cy="288032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144000" cy="1000125"/>
          </a:xfrm>
        </p:spPr>
        <p:txBody>
          <a:bodyPr/>
          <a:lstStyle/>
          <a:p>
            <a:r>
              <a:rPr lang="ru-RU" sz="3200" dirty="0" smtClean="0">
                <a:latin typeface="Arial" charset="0"/>
                <a:cs typeface="Arial" charset="0"/>
              </a:rPr>
              <a:t>Образовательные инновации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4430617"/>
              </p:ext>
            </p:extLst>
          </p:nvPr>
        </p:nvGraphicFramePr>
        <p:xfrm>
          <a:off x="142875" y="1071546"/>
          <a:ext cx="3857621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0316439"/>
              </p:ext>
            </p:extLst>
          </p:nvPr>
        </p:nvGraphicFramePr>
        <p:xfrm>
          <a:off x="4643438" y="1071546"/>
          <a:ext cx="3773484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14348" y="1169197"/>
            <a:ext cx="7715304" cy="785818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charset="0"/>
                <a:cs typeface="Arial" charset="0"/>
              </a:rPr>
              <a:t>Педагогические технологии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367646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Электронная образовательная среда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2492896"/>
            <a:ext cx="3871332" cy="6503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ВЕБ-технологии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3214686"/>
            <a:ext cx="2643206" cy="18573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F:\Фото февраль 2017 год\увц\WP_20170213_1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86512" y="1117581"/>
            <a:ext cx="2643206" cy="2025667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F:\фото 2018\фото\онлайн-трансляция (1)\20180216_1503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86512" y="5133396"/>
            <a:ext cx="2643207" cy="165319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14"/>
          <p:cNvGrpSpPr/>
          <p:nvPr/>
        </p:nvGrpSpPr>
        <p:grpSpPr>
          <a:xfrm>
            <a:off x="2357422" y="1714488"/>
            <a:ext cx="180248" cy="4537960"/>
            <a:chOff x="2602538" y="1705980"/>
            <a:chExt cx="180248" cy="453796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2627784" y="1772816"/>
              <a:ext cx="0" cy="4392000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2613524" y="1705980"/>
              <a:ext cx="169262" cy="1506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2602538" y="6093296"/>
              <a:ext cx="169262" cy="1506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602538" y="2846308"/>
              <a:ext cx="169262" cy="1506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2602538" y="3854420"/>
              <a:ext cx="169262" cy="1506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602538" y="4934540"/>
              <a:ext cx="169262" cy="1506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27"/>
          <p:cNvGrpSpPr/>
          <p:nvPr/>
        </p:nvGrpSpPr>
        <p:grpSpPr>
          <a:xfrm>
            <a:off x="2643174" y="1500174"/>
            <a:ext cx="3429024" cy="4857784"/>
            <a:chOff x="2843808" y="1332218"/>
            <a:chExt cx="4118136" cy="5121118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843808" y="5661248"/>
              <a:ext cx="4104456" cy="792088"/>
            </a:xfrm>
            <a:prstGeom prst="homePlate">
              <a:avLst/>
            </a:prstGeom>
            <a:ln>
              <a:solidFill>
                <a:srgbClr val="3679B7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Интернет доступность </a:t>
              </a:r>
            </a:p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WI-FI)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852715" y="1332218"/>
              <a:ext cx="4104456" cy="792088"/>
            </a:xfrm>
            <a:prstGeom prst="homePlate">
              <a:avLst/>
            </a:prstGeom>
            <a:ln>
              <a:solidFill>
                <a:srgbClr val="3679B7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Дистанционные </a:t>
              </a:r>
              <a:r>
                <a:rPr lang="ru-RU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кейсовые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технологии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852715" y="2484346"/>
              <a:ext cx="4104456" cy="792088"/>
            </a:xfrm>
            <a:prstGeom prst="homePlate">
              <a:avLst/>
            </a:prstGeom>
            <a:ln>
              <a:solidFill>
                <a:srgbClr val="3679B7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ВЕБ-технологии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857488" y="3456454"/>
              <a:ext cx="4104456" cy="792088"/>
            </a:xfrm>
            <a:prstGeom prst="homePlate">
              <a:avLst/>
            </a:prstGeom>
            <a:ln>
              <a:solidFill>
                <a:srgbClr val="3679B7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Электронная библиотека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857488" y="4500570"/>
              <a:ext cx="4104456" cy="792088"/>
            </a:xfrm>
            <a:prstGeom prst="homePlate">
              <a:avLst/>
            </a:prstGeom>
            <a:ln>
              <a:solidFill>
                <a:srgbClr val="3679B7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Мультимедийные комплексы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051" name="Picture 3" descr="C:\Users\HOME\Desktop\чсч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06" y="2930138"/>
            <a:ext cx="2424098" cy="1658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93230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000125"/>
          </a:xfrm>
        </p:spPr>
        <p:txBody>
          <a:bodyPr/>
          <a:lstStyle/>
          <a:p>
            <a:r>
              <a:rPr lang="ru-RU" sz="2800" dirty="0" err="1" smtClean="0"/>
              <a:t>Симуляционно-тренинговый</a:t>
            </a:r>
            <a:r>
              <a:rPr lang="ru-RU" sz="2800" dirty="0" smtClean="0"/>
              <a:t> центр</a:t>
            </a:r>
            <a:endParaRPr lang="ru-RU" sz="28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-32" y="1643050"/>
            <a:ext cx="9144032" cy="4357718"/>
            <a:chOff x="28071" y="1283063"/>
            <a:chExt cx="9068127" cy="4187086"/>
          </a:xfrm>
        </p:grpSpPr>
        <p:pic>
          <p:nvPicPr>
            <p:cNvPr id="22323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02" y="3410926"/>
              <a:ext cx="3117149" cy="2059222"/>
            </a:xfrm>
            <a:prstGeom prst="rect">
              <a:avLst/>
            </a:prstGeom>
            <a:noFill/>
            <a:ln w="9525">
              <a:solidFill>
                <a:srgbClr val="3679B7"/>
              </a:solidFill>
              <a:miter lim="800000"/>
              <a:headEnd/>
              <a:tailEnd/>
            </a:ln>
            <a:effectLst/>
          </p:spPr>
        </p:pic>
        <p:pic>
          <p:nvPicPr>
            <p:cNvPr id="118790" name="Picture 6" descr="http://cpkrz-omsk.ru/sites/default/files/styles/galleryformatter_slide/public/20170418_10374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0740" y="1283063"/>
              <a:ext cx="2963760" cy="2055927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45" name="Picture 1" descr="Z:\Отдел ИТ и типография\Казачков А.В\ФОТОГРАФИИ андрей\07.09.2018 Телевидение\20180907_113338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678" y="1283063"/>
              <a:ext cx="2835217" cy="2059223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</p:spPr>
        </p:pic>
        <p:pic>
          <p:nvPicPr>
            <p:cNvPr id="31746" name="Picture 2" descr="Z:\Отдел ИТ и типография\Казачков А.В\ФОТОГРАФИИ андрей\07.09.2018 Телевидение\20180907_124558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20740" y="3429002"/>
              <a:ext cx="2975458" cy="2041147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</p:spPr>
        </p:pic>
        <p:pic>
          <p:nvPicPr>
            <p:cNvPr id="31747" name="Picture 3" descr="Z:\Отдел ИТ и типография\Казачков А.В\ФОТОГРАФИИ андрей\07.09.2018 Телевидение\20180907_130607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071" y="1283063"/>
              <a:ext cx="3115169" cy="2055359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</p:spPr>
        </p:pic>
      </p:grpSp>
      <p:pic>
        <p:nvPicPr>
          <p:cNvPr id="10" name="Picture 2" descr="http://cpkrz-omsk.ru/sites/default/files/styles/galleryformatter_slide/public/IMG_2117.JPG?itok=27lKDSeM"/>
          <p:cNvPicPr>
            <a:picLocks noChangeAspect="1" noChangeArrowheads="1"/>
          </p:cNvPicPr>
          <p:nvPr/>
        </p:nvPicPr>
        <p:blipFill>
          <a:blip r:embed="rId7" cstate="print">
            <a:lum bright="2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3857628"/>
            <a:ext cx="2857520" cy="2143140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</p:spTree>
    <p:extLst>
      <p:ext uri="{BB962C8B-B14F-4D97-AF65-F5344CB8AC3E}">
        <p14:creationId xmlns:p14="http://schemas.microsoft.com/office/powerpoint/2010/main" val="425638309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Залы симуляций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2397892"/>
              </p:ext>
            </p:extLst>
          </p:nvPr>
        </p:nvGraphicFramePr>
        <p:xfrm>
          <a:off x="142844" y="1357298"/>
          <a:ext cx="8858313" cy="49584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52770"/>
                <a:gridCol w="2791300"/>
                <a:gridCol w="3114243"/>
              </a:tblGrid>
              <a:tr h="500066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i="0" kern="1200" dirty="0" smtClean="0">
                          <a:solidFill>
                            <a:srgbClr val="8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Общая</a:t>
                      </a:r>
                      <a:r>
                        <a:rPr lang="ru-RU" sz="2200" b="1" i="0" kern="1200" baseline="0" dirty="0" smtClean="0">
                          <a:solidFill>
                            <a:srgbClr val="8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площадь СТЦ 1176 кв.м</a:t>
                      </a:r>
                      <a:endParaRPr lang="ru-RU" sz="2200" b="1" i="0" kern="1200" dirty="0" smtClean="0">
                        <a:solidFill>
                          <a:srgbClr val="8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Реабилитации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" u="none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Терапии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Стоматологии</a:t>
                      </a:r>
                    </a:p>
                  </a:txBody>
                  <a:tcPr anchor="ctr"/>
                </a:tc>
              </a:tr>
              <a:tr h="9279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Акушерства и </a:t>
                      </a:r>
                      <a:r>
                        <a:rPr lang="ru-RU" sz="1800" u="none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неонатологии</a:t>
                      </a: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 родовым блоком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u="none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Гинекологии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u="none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Педиатрии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u="none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6738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00" u="none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Анестезиологии и реаниматологии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Детской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реанимации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Хирургии</a:t>
                      </a:r>
                    </a:p>
                  </a:txBody>
                  <a:tcPr anchor="ctr"/>
                </a:tc>
              </a:tr>
              <a:tr h="10931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Технологий </a:t>
                      </a:r>
                      <a:r>
                        <a:rPr lang="ru-RU" u="none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инвазивных</a:t>
                      </a:r>
                      <a:r>
                        <a:rPr lang="ru-RU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вмешательств №1</a:t>
                      </a:r>
                    </a:p>
                    <a:p>
                      <a:pPr algn="ctr" rtl="0" eaLnBrk="1" fontAlgn="auto" latinLnBrk="0" hangingPunct="1"/>
                      <a:endParaRPr lang="ru-RU" sz="18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Технологий </a:t>
                      </a:r>
                      <a:r>
                        <a:rPr lang="ru-RU" u="none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инвазивных</a:t>
                      </a:r>
                      <a:r>
                        <a:rPr lang="ru-RU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вмешательств  №2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Технологий сестринского ухода и паллиативной помощи</a:t>
                      </a:r>
                    </a:p>
                    <a:p>
                      <a:pPr algn="ctr"/>
                      <a:endParaRPr lang="ru-RU" sz="200" b="0" i="0" kern="120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0631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Первой и экстренной медицинской помощи с ПИТ и блоком СЛР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Сердечно-легочной реанимации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Первой и неотложной медицинской помощи при ЧС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142984"/>
            <a:ext cx="7750074" cy="1071546"/>
          </a:xfrm>
        </p:spPr>
        <p:txBody>
          <a:bodyPr/>
          <a:lstStyle/>
          <a:p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Приказ Министерства здравоохранения РСФСР № 201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«Об организации училищ повышения квалификации работников со средним медицинским и фармацевтическим образованием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в гг. Архангельске и Омске»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2214554"/>
            <a:ext cx="2803522" cy="4435508"/>
          </a:xfrm>
          <a:prstGeom prst="rect">
            <a:avLst/>
          </a:prstGeom>
          <a:ln w="12700" cap="sq" cmpd="dbl">
            <a:solidFill>
              <a:schemeClr val="accent1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2214554"/>
            <a:ext cx="2874961" cy="4429121"/>
          </a:xfrm>
          <a:prstGeom prst="rect">
            <a:avLst/>
          </a:prstGeom>
          <a:ln w="12700" cap="sq" cmpd="dbl">
            <a:solidFill>
              <a:schemeClr val="accent1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928794" y="71414"/>
            <a:ext cx="642942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История учреждения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1985 год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Виды тренингов</a:t>
            </a:r>
            <a:endParaRPr lang="ru-RU" sz="28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72817180"/>
              </p:ext>
            </p:extLst>
          </p:nvPr>
        </p:nvGraphicFramePr>
        <p:xfrm>
          <a:off x="251520" y="1268761"/>
          <a:ext cx="8605589" cy="3946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23" name="Picture 3" descr="http://cpkrz-omsk.ru/sites/default/files/styles/galleryformatter_slide/public/P1100716.JPG?itok=6OX1bC3X"/>
          <p:cNvPicPr>
            <a:picLocks noChangeAspect="1" noChangeArrowheads="1"/>
          </p:cNvPicPr>
          <p:nvPr/>
        </p:nvPicPr>
        <p:blipFill>
          <a:blip r:embed="rId7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4678" y="1500174"/>
            <a:ext cx="2786082" cy="1928826"/>
          </a:xfrm>
          <a:prstGeom prst="rect">
            <a:avLst/>
          </a:prstGeom>
          <a:noFill/>
          <a:ln>
            <a:solidFill>
              <a:srgbClr val="EFEEF1"/>
            </a:solidFill>
          </a:ln>
        </p:spPr>
      </p:pic>
      <p:pic>
        <p:nvPicPr>
          <p:cNvPr id="30724" name="Picture 4" descr="F:\Фото февраль 2017 год\ФОТО ТОМСК (белкина, смагин, анаф. шок\Новая папка (2)\IMG_225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1500174"/>
            <a:ext cx="2857520" cy="1928826"/>
          </a:xfrm>
          <a:prstGeom prst="rect">
            <a:avLst/>
          </a:prstGeom>
          <a:noFill/>
          <a:ln>
            <a:solidFill>
              <a:srgbClr val="EFEEF1"/>
            </a:solidFill>
          </a:ln>
        </p:spPr>
      </p:pic>
      <p:pic>
        <p:nvPicPr>
          <p:cNvPr id="7" name="Picture 2" descr="\\192.168.0.4\fs\Отдел ИТ и типография\Казачков А.В\ФОТОГРАФИИ андрей\07.09.2018 Телевидение\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857760"/>
            <a:ext cx="3016675" cy="1714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" name="Picture 5" descr="Z:\ОТДЕЛ по НМР, АТТЕСТи КАЧЕСТВУ\Бекова Ж.А\от Заварукиной\2018-19у.г\IMG-20181009-WA001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500174"/>
            <a:ext cx="3000396" cy="19288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1" name="Picture 4" descr="F:\Фото февраль 2017 год\перевязки, сторожук, васильев, белых\20170525_13402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4857760"/>
            <a:ext cx="2857520" cy="1714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3" name="Picture 1" descr="\\192.168.0.4\fs\Отдел ИТ и типография\Казачков А.В\ФОТОГРАФИИ андрей\07.09.2018 Телевидение\20180907_12493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4857760"/>
            <a:ext cx="2772000" cy="171451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17569591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928670"/>
            <a:ext cx="8001056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-71462"/>
            <a:ext cx="807246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Симуляционный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тренинг формирования навыков командного взаимодействия «Оказание акушерского пособия в родах. Первичная и реанимационная помощь новорожденному в родильном зале при асфиксии»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4.1. Крючкова Н.Ю. видеоматериал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912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Междисциплинарный тренинг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Ликвидация последствий чрезвычайных ситуаций» с формированием навыков  медицинской сортировки, оказания первой и неотложной медицинской помощи   в условиях большого количества пострадавших».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70658" name="Picture 2" descr="Z:\Отдел ИТ и типография\Казачков А.В\ФОТОГРАФИИ андрей\отбор хороших фото 06.07.2018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2357430"/>
            <a:ext cx="7286676" cy="413690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Объективный структурированный </a:t>
            </a:r>
            <a:br>
              <a:rPr lang="ru-RU" sz="2800" dirty="0" smtClean="0"/>
            </a:br>
            <a:r>
              <a:rPr lang="ru-RU" sz="2800" dirty="0" smtClean="0"/>
              <a:t>клинический экзамен (ОСКЭ)</a:t>
            </a:r>
            <a:endParaRPr lang="ru-RU" sz="2800" dirty="0"/>
          </a:p>
        </p:txBody>
      </p:sp>
      <p:pic>
        <p:nvPicPr>
          <p:cNvPr id="71682" name="Picture 2" descr="http://cpkrz-omsk.ru/sites/default/files/styles/large/public/P1070151.JPG?itok=wUr8jF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214422"/>
            <a:ext cx="4143372" cy="2313381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7" name="Рисунок 3" descr="20150916_14322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4143372" cy="2797662"/>
          </a:xfrm>
          <a:prstGeom prst="rect">
            <a:avLst/>
          </a:prstGeom>
          <a:noFill/>
          <a:ln w="9525">
            <a:solidFill>
              <a:srgbClr val="3679B7"/>
            </a:solidFill>
            <a:miter lim="800000"/>
            <a:headEnd/>
            <a:tailEnd/>
          </a:ln>
        </p:spPr>
      </p:pic>
      <p:pic>
        <p:nvPicPr>
          <p:cNvPr id="27649" name="Picture 1" descr="C:\Users\Bekova\Pictures\img6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7779" y="1214422"/>
            <a:ext cx="3800501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Центр оценки практических навыков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285860"/>
            <a:ext cx="5286380" cy="3786214"/>
          </a:xfrm>
        </p:spPr>
        <p:txBody>
          <a:bodyPr/>
          <a:lstStyle/>
          <a:p>
            <a:pPr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«Скорая медицинская помощь»;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«Сердечно-легочная реанимация»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«Первая и неотложная медицинская помощь при травмах и заболеваниях хирургического профиля»;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 «Акушерская и гинекологическая помощь»;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«Медицинская помощь детям»; </a:t>
            </a:r>
          </a:p>
        </p:txBody>
      </p:sp>
      <p:pic>
        <p:nvPicPr>
          <p:cNvPr id="46083" name="Picture 3" descr="http://cpkrz-omsk.ru/sites/default/files/site/1122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929066"/>
            <a:ext cx="4500514" cy="2700309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46084" name="Picture 4" descr="C:\Users\Bekova\Desktop\фото кабинетов\фото экзамена оскэ снм\20180615_091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04967"/>
            <a:ext cx="3929058" cy="5238743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Центр оценки практических навыков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4643438" cy="3857652"/>
          </a:xfrm>
        </p:spPr>
        <p:txBody>
          <a:bodyPr/>
          <a:lstStyle/>
          <a:p>
            <a:pPr algn="just"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«Неотложная медицинская помощь при заболеваниях терапевтического профиля»; </a:t>
            </a:r>
          </a:p>
          <a:p>
            <a:pPr algn="just"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«Технологии  сестринского ухода. Функциональное обследование»; </a:t>
            </a:r>
          </a:p>
          <a:p>
            <a:pPr algn="just">
              <a:buClr>
                <a:schemeClr val="tx1">
                  <a:lumMod val="95000"/>
                  <a:lumOff val="5000"/>
                </a:schemeClr>
              </a:buClr>
              <a:buFont typeface="Wingdings" pitchFamily="2" charset="2"/>
              <a:buChar char="ü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станция «Технологии выполнения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инвазивных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вмешательств»; </a:t>
            </a:r>
          </a:p>
          <a:p>
            <a:endParaRPr lang="ru-RU" dirty="0"/>
          </a:p>
        </p:txBody>
      </p:sp>
      <p:pic>
        <p:nvPicPr>
          <p:cNvPr id="24577" name="Picture 1" descr="C:\Users\Bekova\Desktop\фото\СНП ОСКЭ\20181015_0903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064768"/>
            <a:ext cx="4357686" cy="356915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3992468"/>
            <a:ext cx="6072199" cy="2865531"/>
          </a:xfrm>
          <a:prstGeom prst="rect">
            <a:avLst/>
          </a:prstGeom>
          <a:noFill/>
          <a:ln w="9525">
            <a:solidFill>
              <a:srgbClr val="3679B7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936000" y="-214338"/>
            <a:ext cx="8208000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Симуляционно-тренинговый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центр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solidFill>
                  <a:schemeClr val="bg1"/>
                </a:solidFill>
                <a:latin typeface="+mj-lt"/>
                <a:cs typeface="Arial" charset="0"/>
              </a:rPr>
              <a:t>      </a:t>
            </a:r>
            <a:endParaRPr lang="ru-RU" b="1" dirty="0">
              <a:solidFill>
                <a:schemeClr val="bg1"/>
              </a:solidFill>
              <a:latin typeface="+mj-lt"/>
              <a:cs typeface="Arial" charset="0"/>
            </a:endParaRP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600" b="1" dirty="0">
                <a:solidFill>
                  <a:srgbClr val="C00000"/>
                </a:solidFill>
                <a:latin typeface="+mj-lt"/>
                <a:cs typeface="Arial" charset="0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4643446"/>
            <a:ext cx="2928958" cy="2071702"/>
          </a:xfrm>
          <a:prstGeom prst="rect">
            <a:avLst/>
          </a:prstGeom>
          <a:blipFill>
            <a:blip r:embed="rId2" cstate="print">
              <a:lum contrast="19000"/>
            </a:blip>
            <a:stretch>
              <a:fillRect/>
            </a:stretch>
          </a:blipFill>
          <a:ln w="22225">
            <a:solidFill>
              <a:srgbClr val="3679B7"/>
            </a:solidFill>
          </a:ln>
          <a:effectLst>
            <a:outerShdw blurRad="107950" dist="12700" dir="5400000" algn="ctr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6017" name="Picture 1" descr="F:\неотложка\Оснащение\P1060928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4643446"/>
            <a:ext cx="2736490" cy="2071702"/>
          </a:xfrm>
          <a:prstGeom prst="rect">
            <a:avLst/>
          </a:prstGeom>
          <a:ln>
            <a:solidFill>
              <a:srgbClr val="3679B7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286512" y="4641548"/>
            <a:ext cx="2643206" cy="2073600"/>
          </a:xfrm>
          <a:prstGeom prst="rect">
            <a:avLst/>
          </a:prstGeom>
          <a:blipFill>
            <a:blip r:embed="rId4" cstate="print">
              <a:lum bright="-10000" contrast="-10000"/>
            </a:blip>
            <a:stretch>
              <a:fillRect/>
            </a:stretch>
          </a:blipFill>
          <a:ln w="22225">
            <a:solidFill>
              <a:srgbClr val="3679B7"/>
            </a:solidFill>
          </a:ln>
          <a:effectLst>
            <a:outerShdw blurRad="44450" dist="27940" dir="5400000" algn="ctr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7649" name="Picture 1" descr="\\192.168.0.4\fs\ОТДЕЛ по НМР, АТТЕСТи КАЧЕСТВУ\Фото с фотоаппарата\перевязки, сторожук, васильев, белых\20170525_1339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1214422"/>
            <a:ext cx="2643206" cy="3238499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9" name="Picture 2" descr="Z:\ОТДЕЛ по научно-методической работе, аттестации и качеству\Бекова Ж.А\от Проценко\img3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142984"/>
            <a:ext cx="4820608" cy="32589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Специалист медицинского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err="1" smtClean="0"/>
              <a:t>симуляционного</a:t>
            </a:r>
            <a:r>
              <a:rPr lang="ru-RU" sz="2800" dirty="0" smtClean="0"/>
              <a:t> обучения</a:t>
            </a:r>
            <a:endParaRPr lang="ru-RU" sz="2800" dirty="0"/>
          </a:p>
        </p:txBody>
      </p:sp>
      <p:pic>
        <p:nvPicPr>
          <p:cNvPr id="44034" name="Picture 2" descr="F:\фото 2018\награждение  смсо (1)\20180228_162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4786314" cy="3589736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44036" name="Picture 4" descr="http://cpkrz-omsk.ru/sites/default/files/site/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3857628"/>
            <a:ext cx="4929190" cy="2772669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1214422"/>
            <a:ext cx="3643306" cy="248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36" y="52611"/>
            <a:ext cx="9144000" cy="928117"/>
          </a:xfrm>
        </p:spPr>
        <p:txBody>
          <a:bodyPr/>
          <a:lstStyle/>
          <a:p>
            <a:r>
              <a:rPr lang="ru-RU" sz="2600" dirty="0" smtClean="0"/>
              <a:t>Представление результатов педагогических исследований в области </a:t>
            </a:r>
            <a:br>
              <a:rPr lang="ru-RU" sz="2600" dirty="0" smtClean="0"/>
            </a:br>
            <a:r>
              <a:rPr lang="ru-RU" sz="2600" dirty="0" err="1" smtClean="0"/>
              <a:t>симуляционного</a:t>
            </a:r>
            <a:r>
              <a:rPr lang="ru-RU" sz="2600" dirty="0" smtClean="0"/>
              <a:t> обучения</a:t>
            </a:r>
            <a:endParaRPr lang="ru-RU" sz="2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9240" y="1179064"/>
            <a:ext cx="9024760" cy="5429250"/>
          </a:xfrm>
          <a:solidFill>
            <a:srgbClr val="00B0F0">
              <a:alpha val="0"/>
            </a:srgbClr>
          </a:solidFill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/>
                </a:solidFill>
              </a:rPr>
              <a:t>VIII международная конференция. г. Москва "Росмедобр-2017. Инновационные обучающие технологии в медицине"</a:t>
            </a:r>
            <a:r>
              <a:rPr lang="ru-RU" sz="1600" dirty="0" smtClean="0">
                <a:solidFill>
                  <a:schemeClr val="tx1"/>
                </a:solidFill>
              </a:rPr>
              <a:t>2</a:t>
            </a:r>
            <a:r>
              <a:rPr lang="ru-RU" sz="1600" b="1" dirty="0" smtClean="0">
                <a:solidFill>
                  <a:schemeClr val="tx1"/>
                </a:solidFill>
              </a:rPr>
              <a:t>017 и </a:t>
            </a:r>
            <a:r>
              <a:rPr lang="en-US" sz="1600" b="1" dirty="0" smtClean="0">
                <a:solidFill>
                  <a:schemeClr val="tx1"/>
                </a:solidFill>
              </a:rPr>
              <a:t>VI </a:t>
            </a:r>
            <a:r>
              <a:rPr lang="ru-RU" sz="1600" b="1" dirty="0" smtClean="0">
                <a:solidFill>
                  <a:schemeClr val="tx1"/>
                </a:solidFill>
              </a:rPr>
              <a:t>съезд </a:t>
            </a:r>
            <a:r>
              <a:rPr lang="ru-RU" sz="1600" b="1" dirty="0" err="1" smtClean="0">
                <a:solidFill>
                  <a:schemeClr val="tx1"/>
                </a:solidFill>
              </a:rPr>
              <a:t>Росомед</a:t>
            </a:r>
            <a:r>
              <a:rPr lang="ru-RU" sz="1600" b="1" dirty="0" smtClean="0">
                <a:solidFill>
                  <a:schemeClr val="tx1"/>
                </a:solidFill>
              </a:rPr>
              <a:t>. «</a:t>
            </a:r>
            <a:r>
              <a:rPr lang="ru-RU" sz="1600" dirty="0" smtClean="0">
                <a:solidFill>
                  <a:schemeClr val="tx1"/>
                </a:solidFill>
              </a:rPr>
              <a:t>Симуляции как инструмент многоуровневой оценки профессиональных навыков в дополнительном профессиональном образовании».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/>
                </a:solidFill>
              </a:rPr>
              <a:t>Всероссийский конгресс «Лидерство и инновации - путь к новым достижениям». РАМС,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2017г. г. Санкт-Петербург.  «</a:t>
            </a:r>
            <a:r>
              <a:rPr lang="ru-RU" sz="1600" dirty="0" smtClean="0">
                <a:solidFill>
                  <a:schemeClr val="tx1"/>
                </a:solidFill>
              </a:rPr>
              <a:t>Эффективные технологии формирования профессиональных компетенций». </a:t>
            </a:r>
          </a:p>
          <a:p>
            <a:pPr algn="just"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</a:rPr>
              <a:t>IV</a:t>
            </a:r>
            <a:r>
              <a:rPr lang="ru-RU" sz="1600" b="1" dirty="0" smtClean="0">
                <a:solidFill>
                  <a:schemeClr val="tx1"/>
                </a:solidFill>
              </a:rPr>
              <a:t> Евро-Азиатский неонатальный форум, 2017г., Екатеринбург, </a:t>
            </a:r>
            <a:r>
              <a:rPr lang="ru-RU" sz="1600" dirty="0" smtClean="0">
                <a:solidFill>
                  <a:schemeClr val="tx1"/>
                </a:solidFill>
              </a:rPr>
              <a:t>«Функциональные расстройства ЖКТ у детей раннего возраста» </a:t>
            </a:r>
          </a:p>
          <a:p>
            <a:pPr lvl="0" algn="just"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1"/>
                </a:solidFill>
              </a:rPr>
              <a:t>VI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международная конференция г. Москва «Росомедобр-2015г</a:t>
            </a:r>
            <a:r>
              <a:rPr lang="ru-RU" sz="1600" b="1" dirty="0" smtClean="0">
                <a:solidFill>
                  <a:schemeClr val="tx1"/>
                </a:solidFill>
              </a:rPr>
              <a:t>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и</a:t>
            </a:r>
            <a:r>
              <a:rPr lang="en-US" sz="1600" b="1" dirty="0" smtClean="0">
                <a:solidFill>
                  <a:schemeClr val="tx1"/>
                </a:solidFill>
              </a:rPr>
              <a:t> VI c</a:t>
            </a:r>
            <a:r>
              <a:rPr lang="ru-RU" sz="1600" b="1" dirty="0" err="1" smtClean="0">
                <a:solidFill>
                  <a:schemeClr val="tx1"/>
                </a:solidFill>
              </a:rPr>
              <a:t>ъезд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Росомед</a:t>
            </a:r>
            <a:r>
              <a:rPr lang="ru-RU" sz="1600" b="1" dirty="0" smtClean="0">
                <a:solidFill>
                  <a:schemeClr val="tx1"/>
                </a:solidFill>
              </a:rPr>
              <a:t>  </a:t>
            </a:r>
            <a:r>
              <a:rPr lang="ru-RU" sz="1600" b="1" dirty="0">
                <a:solidFill>
                  <a:schemeClr val="tx1"/>
                </a:solidFill>
              </a:rPr>
              <a:t>Инновационные обучающие технологии в медицине </a:t>
            </a:r>
            <a:r>
              <a:rPr lang="ru-RU" sz="1600" dirty="0">
                <a:solidFill>
                  <a:schemeClr val="tx1"/>
                </a:solidFill>
              </a:rPr>
              <a:t>«Опыт организации и проведения объективного структурированного клинического экзамена в БУ ДПО ОО ЦПК РЗ</a:t>
            </a:r>
            <a:r>
              <a:rPr lang="ru-RU" sz="1600" dirty="0" smtClean="0">
                <a:solidFill>
                  <a:schemeClr val="tx1"/>
                </a:solidFill>
              </a:rPr>
              <a:t>».</a:t>
            </a:r>
            <a:endParaRPr lang="ru-RU" sz="1600" dirty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ü"/>
            </a:pPr>
            <a:endParaRPr lang="ru-RU" sz="1600" dirty="0" smtClean="0">
              <a:solidFill>
                <a:schemeClr val="tx1"/>
              </a:solidFill>
            </a:endParaRPr>
          </a:p>
          <a:p>
            <a:pPr lvl="0">
              <a:buNone/>
            </a:pPr>
            <a:endParaRPr lang="ru-RU" dirty="0"/>
          </a:p>
        </p:txBody>
      </p:sp>
      <p:pic>
        <p:nvPicPr>
          <p:cNvPr id="37890" name="Picture 2" descr="http://vrngmu.ru/upload/medialibrary/75b/75bb3450c496b8c37d8b0c5b3574be0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758" y="4364334"/>
            <a:ext cx="2786082" cy="1584946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37895" name="Picture 7" descr="\\192.168.0.4\fs\ОТДЕЛ по НМР, АТТЕСТи КАЧЕСТВУ\Бекова Ж.А\от Заварукиной\2018-19у.г\e528b019b9f68e8d0d73cca9b1cae4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271450" y="5211579"/>
            <a:ext cx="2874038" cy="1670952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1680" y="5246851"/>
            <a:ext cx="2748411" cy="1682140"/>
          </a:xfrm>
          <a:prstGeom prst="rect">
            <a:avLst/>
          </a:prstGeom>
          <a:noFill/>
          <a:ln w="9525">
            <a:solidFill>
              <a:srgbClr val="3679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7892" name="Picture 4" descr="http://xn--4-etbc9b.xn--p1ai/upload/medialibrary/510/51015479b24ccd4d94707c93f014cf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4364334"/>
            <a:ext cx="2664296" cy="1584946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Система непрерывного </a:t>
            </a:r>
            <a:br>
              <a:rPr lang="ru-RU" sz="2800" dirty="0" smtClean="0"/>
            </a:br>
            <a:r>
              <a:rPr lang="ru-RU" sz="2800" dirty="0" smtClean="0"/>
              <a:t>профессионального образования</a:t>
            </a:r>
            <a:endParaRPr lang="ru-RU" sz="28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26509806"/>
              </p:ext>
            </p:extLst>
          </p:nvPr>
        </p:nvGraphicFramePr>
        <p:xfrm>
          <a:off x="1034708" y="2348880"/>
          <a:ext cx="813690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-324544" y="3573016"/>
            <a:ext cx="4451235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квалификации</a:t>
            </a:r>
            <a:endParaRPr lang="ru-RU" sz="24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1285570"/>
            <a:ext cx="9140528" cy="1786240"/>
            <a:chOff x="-36512" y="1186667"/>
            <a:chExt cx="9104611" cy="1574817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1186923"/>
              <a:ext cx="2205844" cy="1572105"/>
            </a:xfrm>
            <a:prstGeom prst="rect">
              <a:avLst/>
            </a:prstGeom>
            <a:ln w="9525">
              <a:solidFill>
                <a:srgbClr val="3679B7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5125" name="Picture 5" descr="F:\отбор хороших фото 06.07.2018\20170410_113051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9332" y="1186667"/>
              <a:ext cx="2348191" cy="157210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7" name="Picture 7" descr="F:\отбор хороших фото 06.07.2018\00014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008028" y="1186923"/>
              <a:ext cx="2060071" cy="1574561"/>
            </a:xfrm>
            <a:prstGeom prst="rect">
              <a:avLst/>
            </a:prstGeom>
            <a:noFill/>
            <a:ln>
              <a:solidFill>
                <a:srgbClr val="3679B7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458" name="Picture 2" descr="http://cpkrz-omsk.ru/sites/default/files/styles/galleryformatter_slide/public/20171027_123843.jpg?itok=bUZZoc65"/>
          <p:cNvPicPr>
            <a:picLocks noChangeAspect="1" noChangeArrowheads="1"/>
          </p:cNvPicPr>
          <p:nvPr/>
        </p:nvPicPr>
        <p:blipFill>
          <a:blip r:embed="rId10" cstate="print">
            <a:lum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285860"/>
            <a:ext cx="2477455" cy="1785950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</p:spTree>
    <p:extLst>
      <p:ext uri="{BB962C8B-B14F-4D97-AF65-F5344CB8AC3E}">
        <p14:creationId xmlns:p14="http://schemas.microsoft.com/office/powerpoint/2010/main" val="231808700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222" y="-9945"/>
            <a:ext cx="9144000" cy="1000125"/>
          </a:xfrm>
        </p:spPr>
        <p:txBody>
          <a:bodyPr/>
          <a:lstStyle/>
          <a:p>
            <a:r>
              <a:rPr lang="ru-RU" sz="2800" dirty="0" smtClean="0"/>
              <a:t>История учреждения</a:t>
            </a:r>
            <a:br>
              <a:rPr lang="ru-RU" sz="2800" dirty="0" smtClean="0"/>
            </a:br>
            <a:r>
              <a:rPr lang="ru-RU" sz="2800" dirty="0" smtClean="0"/>
              <a:t>1988 год</a:t>
            </a:r>
            <a:endParaRPr lang="ru-RU" sz="2800" dirty="0"/>
          </a:p>
        </p:txBody>
      </p:sp>
      <p:pic>
        <p:nvPicPr>
          <p:cNvPr id="4" name="Picture 2" descr="F:\SL370016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09112"/>
            <a:ext cx="3571900" cy="2428892"/>
          </a:xfrm>
          <a:prstGeom prst="rect">
            <a:avLst/>
          </a:prstGeom>
          <a:ln w="3175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\\192.168.0.4\fs\Библиотека\Демина ОВ\Фото для баннера\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500570"/>
            <a:ext cx="3286148" cy="1944989"/>
          </a:xfrm>
          <a:prstGeom prst="rect">
            <a:avLst/>
          </a:prstGeom>
          <a:ln w="12700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Содержимое 3" descr="Z:\Библиотека\102.2\вававававава\image005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9536" y="4500569"/>
            <a:ext cx="2633058" cy="1944989"/>
          </a:xfrm>
          <a:prstGeom prst="rect">
            <a:avLst/>
          </a:prstGeom>
          <a:ln w="12700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https://encrypted-tbn0.gstatic.com/images?q=tbn:ANd9GcSNrTn7-b6tlztzLmK6m2UCL9VdbSFunHb6vfBKZESade_-WKKr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06" y="4500569"/>
            <a:ext cx="2786082" cy="1944989"/>
          </a:xfrm>
          <a:prstGeom prst="rect">
            <a:avLst/>
          </a:prstGeom>
          <a:ln w="12700" cap="sq" cmpd="dbl">
            <a:solidFill>
              <a:schemeClr val="accent1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857752" y="1500174"/>
            <a:ext cx="350043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набор </a:t>
            </a:r>
          </a:p>
          <a:p>
            <a:pPr algn="ctr"/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слушателей на цикл «Медицинские </a:t>
            </a:r>
            <a:r>
              <a:rPr lang="ru-RU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сестры-анестезисты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отделений  анестезиологии и реанимации»</a:t>
            </a:r>
          </a:p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специалиста 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42900"/>
            <a:ext cx="9144000" cy="1000125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</a:t>
            </a:r>
            <a:r>
              <a:rPr lang="ru-RU" sz="2700" dirty="0" smtClean="0"/>
              <a:t>Система непрерывного  профессионального развития в БУ ДПО ОО ЦПК РЗ</a:t>
            </a:r>
            <a:endParaRPr lang="ru-RU" sz="27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14346" y="1571612"/>
          <a:ext cx="5500694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://cpkrz-omsk.ru/sites/default/files/styles/large/public/13.04.jpg?itok=oktui81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7" y="1142984"/>
            <a:ext cx="2976583" cy="17859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6" name="Picture 4" descr="http://cpkrz-omsk.ru/sites/default/files/styles/galleryformatter_slide/public/NY1A854888.jpg?itok=ZEKiIUQ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7" y="3000372"/>
            <a:ext cx="2976583" cy="17859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rot="5400000">
            <a:off x="2786050" y="4000504"/>
            <a:ext cx="514353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643438" y="3857628"/>
            <a:ext cx="71438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4572000" y="3786190"/>
            <a:ext cx="214314" cy="21431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286380" y="1357298"/>
            <a:ext cx="214314" cy="21431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286380" y="6429396"/>
            <a:ext cx="214314" cy="214314"/>
          </a:xfrm>
          <a:prstGeom prst="ellipse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3" name="Picture 1" descr="Z:\Отдел ИТ и типография\Казачков А.В\ФОТОГРАФИИ андрей\Новая папка (6)\P107095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7" y="4857760"/>
            <a:ext cx="2970155" cy="18838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8"/>
            <a:ext cx="8143932" cy="857232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2800" i="0" dirty="0" smtClean="0">
                <a:latin typeface="Arial" charset="0"/>
                <a:cs typeface="Arial" charset="0"/>
              </a:rPr>
              <a:t>Система непрерывного профессионального развития в БУ ДПО ОО ЦПК РЗ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51762854"/>
              </p:ext>
            </p:extLst>
          </p:nvPr>
        </p:nvGraphicFramePr>
        <p:xfrm>
          <a:off x="681858" y="1728540"/>
          <a:ext cx="8064896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000892" y="3214686"/>
            <a:ext cx="2285984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404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12871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обученных</a:t>
            </a:r>
          </a:p>
          <a:p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846" y="4365104"/>
            <a:ext cx="165618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2002 год</a:t>
            </a:r>
            <a:endParaRPr lang="ru-RU" sz="20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3071810"/>
            <a:ext cx="165618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2008-2009 </a:t>
            </a:r>
            <a:r>
              <a:rPr lang="ru-RU" sz="2000" b="1" dirty="0" err="1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уч.год</a:t>
            </a:r>
            <a:endParaRPr lang="ru-RU" sz="20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2500306"/>
            <a:ext cx="165618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2014-2015 уч. год</a:t>
            </a:r>
            <a:endParaRPr lang="ru-RU" sz="20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37131" y="2143116"/>
            <a:ext cx="165618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2017-2018 уч. год</a:t>
            </a:r>
            <a:endParaRPr lang="ru-RU" sz="20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4" name="Picture 4" descr="http://www.cpkrz-omsk.ru/sites/default/files/styles/large/public/19.04_0.jpg?itok=i7LqR39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95548" y="5032535"/>
            <a:ext cx="3117049" cy="1753341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7358082" y="2786058"/>
            <a:ext cx="524218" cy="52421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14" name="Овал 13"/>
          <p:cNvSpPr/>
          <p:nvPr/>
        </p:nvSpPr>
        <p:spPr>
          <a:xfrm>
            <a:off x="3000364" y="4214818"/>
            <a:ext cx="468000" cy="468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15" name="Овал 14"/>
          <p:cNvSpPr/>
          <p:nvPr/>
        </p:nvSpPr>
        <p:spPr>
          <a:xfrm>
            <a:off x="1571604" y="5143512"/>
            <a:ext cx="468000" cy="396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sp>
        <p:nvSpPr>
          <p:cNvPr id="16" name="Прямоугольник 15"/>
          <p:cNvSpPr/>
          <p:nvPr/>
        </p:nvSpPr>
        <p:spPr>
          <a:xfrm>
            <a:off x="628660" y="1124744"/>
            <a:ext cx="788554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Динамика посещаемости дополнительных образовательных мероприятий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0028042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8810"/>
            <a:ext cx="8072462" cy="1052736"/>
          </a:xfrm>
        </p:spPr>
        <p:txBody>
          <a:bodyPr/>
          <a:lstStyle/>
          <a:p>
            <a:r>
              <a:rPr lang="ru-RU" sz="2600" dirty="0" smtClean="0"/>
              <a:t>Непрерывное медицинское образование для специалистов с высшим медицинским образованием</a:t>
            </a:r>
            <a:endParaRPr lang="ru-RU" sz="26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1382082"/>
            <a:ext cx="8858312" cy="333280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7346" name="Picture 2" descr="\\192.168.0.4\fs\Отдел ИТ и типография\Казачков А.В\ФОТОГРАФИИ андрей\Командный тренинг Оказание первичной и неотложной помощи в родильном зале\IMG_17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5986" y="4786322"/>
            <a:ext cx="2612590" cy="171451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57347" name="Picture 3" descr="\\192.168.0.4\fs\Отдел ИТ и типография\Казачков А.В\ФОТОГРАФИИ андрей\Командный тренинг Оказание первичной и неотложной помощи в родильном зале\20171027_102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786322"/>
            <a:ext cx="3048022" cy="171451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57348" name="Picture 4" descr="\\192.168.0.4\fs\Отдел ИТ и типография\Казачков А.В\ФОТОГРАФИИ андрей\Командный тренинг Оказание первичной и неотложной помощи в родильном зале\20171027_0915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851" y="4786322"/>
            <a:ext cx="3068827" cy="171451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827705427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1470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Обучение лиц, не имеющих </a:t>
            </a:r>
            <a:br>
              <a:rPr lang="ru-RU" sz="2800" dirty="0" smtClean="0"/>
            </a:br>
            <a:r>
              <a:rPr lang="ru-RU" sz="2800" dirty="0" smtClean="0"/>
              <a:t>медицинское образование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3292275"/>
              </p:ext>
            </p:extLst>
          </p:nvPr>
        </p:nvGraphicFramePr>
        <p:xfrm>
          <a:off x="251520" y="1340768"/>
          <a:ext cx="8172400" cy="480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9395" name="Picture 3" descr="C:\Users\Bekova\Desktop\гифы\7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1071546"/>
            <a:ext cx="1571668" cy="1571668"/>
          </a:xfrm>
          <a:prstGeom prst="rect">
            <a:avLst/>
          </a:prstGeom>
          <a:noFill/>
        </p:spPr>
      </p:pic>
      <p:pic>
        <p:nvPicPr>
          <p:cNvPr id="58369" name="Picture 1" descr="C:\Users\Bekova\Desktop\гифы\10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91167" y="4714884"/>
            <a:ext cx="1752833" cy="1357322"/>
          </a:xfrm>
          <a:prstGeom prst="rect">
            <a:avLst/>
          </a:prstGeom>
          <a:noFill/>
        </p:spPr>
      </p:pic>
      <p:pic>
        <p:nvPicPr>
          <p:cNvPr id="58370" name="Picture 2" descr="C:\Users\Bekova\Desktop\гифы\Без имени-9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4000504"/>
            <a:ext cx="875955" cy="2071702"/>
          </a:xfrm>
          <a:prstGeom prst="rect">
            <a:avLst/>
          </a:prstGeom>
          <a:noFill/>
        </p:spPr>
      </p:pic>
      <p:pic>
        <p:nvPicPr>
          <p:cNvPr id="58371" name="Picture 3" descr="C:\Users\Bekova\Desktop\гифы\11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00"/>
          <a:stretch>
            <a:fillRect/>
          </a:stretch>
        </p:blipFill>
        <p:spPr bwMode="auto">
          <a:xfrm>
            <a:off x="285720" y="1428736"/>
            <a:ext cx="1319738" cy="1714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54428793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Ведомственная поддержка, </a:t>
            </a:r>
            <a:br>
              <a:rPr lang="ru-RU" sz="2800" dirty="0" smtClean="0"/>
            </a:br>
            <a:r>
              <a:rPr lang="ru-RU" sz="2800" dirty="0" smtClean="0"/>
              <a:t>отраслевое партнерство</a:t>
            </a:r>
            <a:endParaRPr lang="ru-RU" sz="2800" dirty="0"/>
          </a:p>
        </p:txBody>
      </p:sp>
      <p:sp>
        <p:nvSpPr>
          <p:cNvPr id="12" name="Shape 11"/>
          <p:cNvSpPr/>
          <p:nvPr/>
        </p:nvSpPr>
        <p:spPr>
          <a:xfrm rot="19912140" flipV="1">
            <a:off x="3437462" y="5164468"/>
            <a:ext cx="2287429" cy="1518119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sp>
      <p:sp>
        <p:nvSpPr>
          <p:cNvPr id="13" name="Shape 12"/>
          <p:cNvSpPr/>
          <p:nvPr/>
        </p:nvSpPr>
        <p:spPr>
          <a:xfrm rot="9210627" flipV="1">
            <a:off x="3361734" y="2645001"/>
            <a:ext cx="2287429" cy="1518119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sp>
      <p:sp>
        <p:nvSpPr>
          <p:cNvPr id="4" name="Скругленный прямоугольник 3"/>
          <p:cNvSpPr/>
          <p:nvPr/>
        </p:nvSpPr>
        <p:spPr>
          <a:xfrm>
            <a:off x="500034" y="3500438"/>
            <a:ext cx="2714644" cy="2143140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3" name="Picture 1" descr="C:\Users\Bekova\Desktop\гифы\11ё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9386" y="3214686"/>
            <a:ext cx="1391340" cy="1378881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3714744" y="3786190"/>
            <a:ext cx="2071702" cy="1571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медицинских организаций Омского региона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1571612"/>
            <a:ext cx="7286644" cy="1071570"/>
          </a:xfrm>
          <a:prstGeom prst="rect">
            <a:avLst/>
          </a:prstGeom>
          <a:solidFill>
            <a:srgbClr val="D4F0F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 descr="http://vladmedicina.ru/files/news2/51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6429388" cy="1071570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500958" y="1571612"/>
            <a:ext cx="785818" cy="1071570"/>
          </a:xfrm>
          <a:prstGeom prst="rect">
            <a:avLst/>
          </a:prstGeom>
          <a:solidFill>
            <a:srgbClr val="D4F0FB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420096" y="1571612"/>
            <a:ext cx="723904" cy="1071570"/>
          </a:xfrm>
          <a:prstGeom prst="rect">
            <a:avLst/>
          </a:prstGeom>
          <a:solidFill>
            <a:srgbClr val="D4F0F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1" descr="C:\Users\Bekova\Desktop\гифы\11ё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106" y="4954137"/>
            <a:ext cx="1391340" cy="1378881"/>
          </a:xfrm>
          <a:prstGeom prst="rect">
            <a:avLst/>
          </a:prstGeom>
          <a:noFill/>
        </p:spPr>
      </p:pic>
      <p:pic>
        <p:nvPicPr>
          <p:cNvPr id="15" name="Picture 1" descr="C:\Users\Bekova\Desktop\гифы\11ё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1867" y="4062630"/>
            <a:ext cx="1391340" cy="13788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Сотрудничество с общественными организациями</a:t>
            </a:r>
            <a:endParaRPr lang="ru-RU" sz="2800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 flipH="1">
            <a:off x="1357290" y="2714620"/>
            <a:ext cx="3071834" cy="1857388"/>
          </a:xfrm>
          <a:prstGeom prst="round2Diag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714876" y="2571744"/>
            <a:ext cx="3071834" cy="1714512"/>
          </a:xfrm>
          <a:prstGeom prst="round2Diag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4714876" y="4643446"/>
            <a:ext cx="3071834" cy="1714512"/>
          </a:xfrm>
          <a:prstGeom prst="round2Diag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-2286048" y="1500174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7"/>
          <p:cNvSpPr>
            <a:spLocks noChangeArrowheads="1"/>
          </p:cNvSpPr>
          <p:nvPr/>
        </p:nvSpPr>
        <p:spPr bwMode="auto">
          <a:xfrm>
            <a:off x="3286117" y="1142984"/>
            <a:ext cx="2714643" cy="1323439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1746"/>
                </a:solidFill>
              </a:rPr>
              <a:t>многолетние, </a:t>
            </a:r>
            <a:endParaRPr lang="ru-RU" sz="2000" dirty="0" smtClean="0">
              <a:solidFill>
                <a:srgbClr val="001746"/>
              </a:solidFill>
            </a:endParaRPr>
          </a:p>
          <a:p>
            <a:pPr algn="ctr"/>
            <a:r>
              <a:rPr lang="ru-RU" sz="2000" dirty="0" smtClean="0">
                <a:solidFill>
                  <a:srgbClr val="001746"/>
                </a:solidFill>
              </a:rPr>
              <a:t>творческие</a:t>
            </a:r>
            <a:r>
              <a:rPr lang="ru-RU" sz="2000" dirty="0">
                <a:solidFill>
                  <a:srgbClr val="001746"/>
                </a:solidFill>
              </a:rPr>
              <a:t>, </a:t>
            </a:r>
            <a:endParaRPr lang="ru-RU" sz="2000" dirty="0" smtClean="0">
              <a:solidFill>
                <a:srgbClr val="001746"/>
              </a:solidFill>
            </a:endParaRPr>
          </a:p>
          <a:p>
            <a:pPr algn="ctr"/>
            <a:r>
              <a:rPr lang="ru-RU" sz="2000" dirty="0" smtClean="0">
                <a:solidFill>
                  <a:srgbClr val="001746"/>
                </a:solidFill>
              </a:rPr>
              <a:t>профессиональные </a:t>
            </a:r>
            <a:r>
              <a:rPr lang="ru-RU" sz="2000" dirty="0">
                <a:solidFill>
                  <a:srgbClr val="001746"/>
                </a:solidFill>
              </a:rPr>
              <a:t>взаимоотношения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4500562" y="6429396"/>
            <a:ext cx="285752" cy="142876"/>
          </a:xfrm>
          <a:prstGeom prst="lin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grpSp>
        <p:nvGrpSpPr>
          <p:cNvPr id="15" name="Группа 14"/>
          <p:cNvGrpSpPr/>
          <p:nvPr/>
        </p:nvGrpSpPr>
        <p:grpSpPr>
          <a:xfrm>
            <a:off x="4357686" y="2500306"/>
            <a:ext cx="357190" cy="4214842"/>
            <a:chOff x="4071934" y="2500306"/>
            <a:chExt cx="357190" cy="421484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 rot="5400000" flipH="1" flipV="1">
              <a:off x="4071934" y="4500570"/>
              <a:ext cx="571504" cy="142876"/>
            </a:xfrm>
            <a:prstGeom prst="line">
              <a:avLst/>
            </a:prstGeom>
            <a:ln w="762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16200000" flipV="1">
              <a:off x="4071934" y="4643446"/>
              <a:ext cx="285752" cy="142876"/>
            </a:xfrm>
            <a:prstGeom prst="line">
              <a:avLst/>
            </a:prstGeom>
            <a:ln w="762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10800000">
              <a:off x="4071934" y="6535710"/>
              <a:ext cx="214314" cy="108000"/>
            </a:xfrm>
            <a:prstGeom prst="line">
              <a:avLst/>
            </a:prstGeom>
            <a:ln w="762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2179224" y="4607330"/>
              <a:ext cx="4214842" cy="794"/>
            </a:xfrm>
            <a:prstGeom prst="line">
              <a:avLst/>
            </a:prstGeom>
            <a:ln w="5715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 flipH="1">
            <a:off x="1357290" y="4857760"/>
            <a:ext cx="3071834" cy="1714512"/>
          </a:xfrm>
          <a:prstGeom prst="round2Diag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держимое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8100392" y="0"/>
            <a:ext cx="864096" cy="10527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416" y="188640"/>
            <a:ext cx="504056" cy="710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786592" cy="1071563"/>
          </a:xfrm>
        </p:spPr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</a:rPr>
              <a:t>Гарантия качества образовательных услуг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\\192.168.0.4\fs\ОТДЕЛ по научно-методической работе, аттестации и качеству\Проценко Т.И\от Жанны\img333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1916831"/>
            <a:ext cx="3534638" cy="4752529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2826" y="332657"/>
            <a:ext cx="7992888" cy="1944215"/>
          </a:xfrm>
        </p:spPr>
        <p:txBody>
          <a:bodyPr/>
          <a:lstStyle/>
          <a:p>
            <a:pPr indent="22225" algn="just">
              <a:buNone/>
            </a:pPr>
            <a:endParaRPr lang="ru-RU" sz="2400" dirty="0" smtClean="0"/>
          </a:p>
          <a:p>
            <a:pPr indent="22225" algn="just">
              <a:buNone/>
            </a:pPr>
            <a:endParaRPr lang="ru-RU" sz="2400" dirty="0" smtClean="0"/>
          </a:p>
          <a:p>
            <a:pPr indent="22225" algn="ctr">
              <a:buNone/>
            </a:pPr>
            <a:r>
              <a:rPr lang="ru-RU" sz="1800" b="1" dirty="0" smtClean="0"/>
              <a:t>Подтверждение соответствия СМК БУ ДПО ОО ЦПК РЗ требованиям ГОСТ Р ИСО </a:t>
            </a:r>
            <a:r>
              <a:rPr lang="ru-RU" sz="1800" b="1" dirty="0" smtClean="0">
                <a:solidFill>
                  <a:srgbClr val="800000"/>
                </a:solidFill>
              </a:rPr>
              <a:t>2009, 2012, 2016 гг.</a:t>
            </a:r>
            <a:r>
              <a:rPr lang="ru-RU" sz="1800" b="1" dirty="0" smtClean="0"/>
              <a:t> </a:t>
            </a:r>
          </a:p>
          <a:p>
            <a:pPr indent="22225" algn="ctr">
              <a:buNone/>
            </a:pPr>
            <a:r>
              <a:rPr lang="ru-RU" sz="2400" b="1" dirty="0" smtClean="0"/>
              <a:t> </a:t>
            </a:r>
            <a:endParaRPr lang="en-US" sz="2400" b="1" i="1" dirty="0" smtClean="0">
              <a:solidFill>
                <a:srgbClr val="700000"/>
              </a:solidFill>
            </a:endParaRP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3356219" cy="4752528"/>
          </a:xfrm>
          <a:prstGeom prst="rect">
            <a:avLst/>
          </a:prstGeom>
          <a:noFill/>
          <a:ln w="9525">
            <a:solidFill>
              <a:srgbClr val="3679B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 descr="C:\Users\HOME\Desktop\пдс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444844"/>
            <a:ext cx="1474504" cy="94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000125"/>
          </a:xfrm>
        </p:spPr>
        <p:txBody>
          <a:bodyPr/>
          <a:lstStyle/>
          <a:p>
            <a:r>
              <a:rPr lang="ru-RU" sz="2800" dirty="0" smtClean="0"/>
              <a:t>Мониторинг качества образования</a:t>
            </a:r>
            <a:endParaRPr lang="ru-RU" sz="2800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-857288" y="1571612"/>
          <a:ext cx="5786478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2" y="1214422"/>
            <a:ext cx="3714776" cy="2286489"/>
          </a:xfrm>
          <a:prstGeom prst="rect">
            <a:avLst/>
          </a:prstGeom>
          <a:noFill/>
          <a:ln>
            <a:solidFill>
              <a:srgbClr val="3679B7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cpkrz-omsk.ru/sites/default/files/styles/galleryformatter_slide/public/DSC_0380.JPG?itok=lLqLeJY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4071942"/>
            <a:ext cx="3643338" cy="2273444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3077" name="Picture 5" descr="C:\Users\Bekova\Desktop\гифы\стрелк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2571744"/>
            <a:ext cx="2845163" cy="17859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071934" y="3071810"/>
            <a:ext cx="107157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96,2%</a:t>
            </a:r>
            <a:endParaRPr lang="ru-RU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572972"/>
            <a:ext cx="9144000" cy="285028"/>
          </a:xfrm>
          <a:prstGeom prst="rect">
            <a:avLst/>
          </a:prstGeom>
          <a:solidFill>
            <a:srgbClr val="EFE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Общественное признание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560" y="1412776"/>
            <a:ext cx="2792928" cy="392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43240" y="1412776"/>
            <a:ext cx="2857520" cy="393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4500570"/>
            <a:ext cx="2818479" cy="400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67248" y="5373216"/>
            <a:ext cx="2872904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реализации социального заказа потребителей образовательных услуг в условиях модернизации здравоохранения в Омской области в БОУ ЦПК РЗ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71470" y="5286388"/>
            <a:ext cx="32259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800000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Инновации как фактор развития системы непрерывного профессионального образования специалистов со средним медицинским образованием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142984"/>
            <a:ext cx="4857752" cy="550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082632" y="1052736"/>
            <a:ext cx="264320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2012 год</a:t>
            </a:r>
            <a:endParaRPr lang="ru-RU" sz="20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69923" y="1052736"/>
            <a:ext cx="264320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2014 год</a:t>
            </a:r>
            <a:endParaRPr lang="ru-RU" sz="20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1142984"/>
            <a:ext cx="4357686" cy="5500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24" y="142852"/>
            <a:ext cx="758260" cy="758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1438" y="1142984"/>
            <a:ext cx="3000364" cy="57150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1143032"/>
            <a:ext cx="3000396" cy="57149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72198" y="1142984"/>
            <a:ext cx="3000396" cy="57150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97930" y="1071546"/>
            <a:ext cx="1138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2010 </a:t>
            </a:r>
            <a:r>
              <a:rPr lang="ru-RU" b="1" dirty="0">
                <a:solidFill>
                  <a:srgbClr val="800000"/>
                </a:solidFill>
              </a:rPr>
              <a:t>год</a:t>
            </a:r>
          </a:p>
        </p:txBody>
      </p:sp>
      <p:pic>
        <p:nvPicPr>
          <p:cNvPr id="7" name="Picture 2" descr="C:\Users\Bekova\Pictures\img5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500174"/>
            <a:ext cx="2752383" cy="3857652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6150054" y="5494266"/>
            <a:ext cx="322599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800000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Тренинг-центр - современная модель инновационных направлений подготовки специалистов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63958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Общественное признание</a:t>
            </a:r>
            <a:endParaRPr lang="ru-RU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571612"/>
            <a:ext cx="3286148" cy="452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1500174"/>
            <a:ext cx="3374255" cy="4643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7224" y="5715016"/>
            <a:ext cx="7215238" cy="1357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«Командные тренинги первичной и реанимационной помощи новорожденным в родильном зале</a:t>
            </a:r>
            <a:endParaRPr lang="ru-RU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1142984"/>
            <a:ext cx="264320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2017 год</a:t>
            </a:r>
            <a:endParaRPr lang="ru-RU" sz="2000" b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462" y="214290"/>
            <a:ext cx="758260" cy="758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Z:\ОТДЕЛ по НМР, АТТЕСТи КАЧЕСТВУ\Бекова Ж.А\от Филипповой Е.А\Конференция 26.10.2018\ЦПК фото\фото листья формат отрывн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36512" y="0"/>
            <a:ext cx="9144000" cy="6885384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18"/>
          <p:cNvGrpSpPr>
            <a:grpSpLocks/>
          </p:cNvGrpSpPr>
          <p:nvPr/>
        </p:nvGrpSpPr>
        <p:grpSpPr bwMode="auto">
          <a:xfrm>
            <a:off x="4586833" y="428604"/>
            <a:ext cx="1857375" cy="2198201"/>
            <a:chOff x="1660199" y="1428736"/>
            <a:chExt cx="2303463" cy="2661016"/>
          </a:xfrm>
        </p:grpSpPr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660199" y="3158311"/>
              <a:ext cx="2303463" cy="93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b="1" i="1" dirty="0" err="1">
                  <a:solidFill>
                    <a:srgbClr val="000048"/>
                  </a:solidFill>
                </a:rPr>
                <a:t>Левахин</a:t>
              </a:r>
              <a:r>
                <a:rPr lang="ru-RU" sz="1600" b="1" i="1" dirty="0">
                  <a:solidFill>
                    <a:srgbClr val="000048"/>
                  </a:solidFill>
                </a:rPr>
                <a:t> Б.В</a:t>
              </a:r>
              <a:r>
                <a:rPr lang="ru-RU" sz="1600" b="1" i="1" dirty="0" smtClean="0">
                  <a:solidFill>
                    <a:srgbClr val="000048"/>
                  </a:solidFill>
                </a:rPr>
                <a:t>.</a:t>
              </a:r>
            </a:p>
            <a:p>
              <a:pPr algn="ctr">
                <a:spcBef>
                  <a:spcPts val="0"/>
                </a:spcBef>
              </a:pPr>
              <a:r>
                <a:rPr lang="ru-RU" sz="1400" b="1" i="1" dirty="0" smtClean="0">
                  <a:solidFill>
                    <a:srgbClr val="000048"/>
                  </a:solidFill>
                </a:rPr>
                <a:t>01.06.1999 -</a:t>
              </a:r>
            </a:p>
            <a:p>
              <a:pPr algn="ctr">
                <a:spcBef>
                  <a:spcPts val="0"/>
                </a:spcBef>
              </a:pPr>
              <a:r>
                <a:rPr lang="ru-RU" sz="1400" b="1" i="1" dirty="0" smtClean="0">
                  <a:solidFill>
                    <a:srgbClr val="000048"/>
                  </a:solidFill>
                </a:rPr>
                <a:t>10.01.2007</a:t>
              </a:r>
              <a:endParaRPr lang="ru-RU" sz="1400" b="1" i="1" dirty="0">
                <a:solidFill>
                  <a:srgbClr val="000048"/>
                </a:solidFill>
              </a:endParaRPr>
            </a:p>
          </p:txBody>
        </p:sp>
        <p:pic>
          <p:nvPicPr>
            <p:cNvPr id="8" name="Picture 4" descr="C:\Users\Виктория\Desktop\23 декабря 2008\Левахин.jpg"/>
            <p:cNvPicPr>
              <a:picLocks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2042141" y="1428736"/>
              <a:ext cx="1387983" cy="1791058"/>
            </a:xfrm>
            <a:prstGeom prst="rect">
              <a:avLst/>
            </a:prstGeom>
            <a:ln w="3175" cap="sq" cmpd="dbl">
              <a:solidFill>
                <a:srgbClr val="3679B7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9" name="Группа 16"/>
          <p:cNvGrpSpPr>
            <a:grpSpLocks/>
          </p:cNvGrpSpPr>
          <p:nvPr/>
        </p:nvGrpSpPr>
        <p:grpSpPr bwMode="auto">
          <a:xfrm>
            <a:off x="2144248" y="428604"/>
            <a:ext cx="2571768" cy="2198201"/>
            <a:chOff x="6166881" y="1571612"/>
            <a:chExt cx="3113216" cy="2662056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6166881" y="3301863"/>
              <a:ext cx="3113216" cy="931805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b="1" i="1" dirty="0">
                  <a:solidFill>
                    <a:srgbClr val="000048"/>
                  </a:solidFill>
                </a:rPr>
                <a:t>Евсеева Т.В</a:t>
              </a:r>
              <a:r>
                <a:rPr lang="ru-RU" sz="1600" b="1" i="1" dirty="0" smtClean="0">
                  <a:solidFill>
                    <a:srgbClr val="000048"/>
                  </a:solidFill>
                </a:rPr>
                <a:t>.</a:t>
              </a:r>
            </a:p>
            <a:p>
              <a:pPr algn="ctr">
                <a:spcBef>
                  <a:spcPts val="0"/>
                </a:spcBef>
              </a:pPr>
              <a:r>
                <a:rPr lang="ru-RU" sz="1400" b="1" i="1" dirty="0" smtClean="0">
                  <a:solidFill>
                    <a:srgbClr val="000048"/>
                  </a:solidFill>
                </a:rPr>
                <a:t>04.09.1997 - </a:t>
              </a:r>
            </a:p>
            <a:p>
              <a:pPr algn="ctr">
                <a:spcBef>
                  <a:spcPts val="0"/>
                </a:spcBef>
              </a:pPr>
              <a:r>
                <a:rPr lang="ru-RU" sz="1400" b="1" i="1" dirty="0" smtClean="0">
                  <a:solidFill>
                    <a:srgbClr val="000048"/>
                  </a:solidFill>
                </a:rPr>
                <a:t>01.06.1999</a:t>
              </a:r>
              <a:endParaRPr lang="ru-RU" sz="1400" b="1" i="1" dirty="0">
                <a:solidFill>
                  <a:srgbClr val="000048"/>
                </a:solidFill>
              </a:endParaRPr>
            </a:p>
          </p:txBody>
        </p:sp>
        <p:pic>
          <p:nvPicPr>
            <p:cNvPr id="11" name="Picture 16" descr="D:\Нагель\рисунки\ЦПК-20\DSC08979.JPG"/>
            <p:cNvPicPr>
              <a:picLocks noChangeArrowheads="1"/>
            </p:cNvPicPr>
            <p:nvPr/>
          </p:nvPicPr>
          <p:blipFill>
            <a:blip r:embed="rId4" cstate="print">
              <a:grayscl/>
              <a:lum brigh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0223" y="1571612"/>
              <a:ext cx="1354816" cy="1789833"/>
            </a:xfrm>
            <a:prstGeom prst="rect">
              <a:avLst/>
            </a:prstGeom>
            <a:ln w="3175" cap="sq" cmpd="dbl">
              <a:solidFill>
                <a:srgbClr val="3679B7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12" name="Группа 25"/>
          <p:cNvGrpSpPr>
            <a:grpSpLocks/>
          </p:cNvGrpSpPr>
          <p:nvPr/>
        </p:nvGrpSpPr>
        <p:grpSpPr bwMode="auto">
          <a:xfrm>
            <a:off x="251520" y="428605"/>
            <a:ext cx="2357422" cy="2198199"/>
            <a:chOff x="1981992" y="4286255"/>
            <a:chExt cx="2357422" cy="2198222"/>
          </a:xfrm>
        </p:grpSpPr>
        <p:pic>
          <p:nvPicPr>
            <p:cNvPr id="13" name="Picture 24" descr="C:\Users\Виктория\Desktop\23 декабря 2008 новый\Крючкова\саботюк.jpg"/>
            <p:cNvPicPr>
              <a:picLocks noChangeArrowheads="1"/>
            </p:cNvPicPr>
            <p:nvPr/>
          </p:nvPicPr>
          <p:blipFill>
            <a:blip r:embed="rId5" cstate="print">
              <a:lum bright="-10000" contrast="20000"/>
              <a:grayscl/>
            </a:blip>
            <a:srcRect/>
            <a:stretch>
              <a:fillRect/>
            </a:stretch>
          </p:blipFill>
          <p:spPr bwMode="auto">
            <a:xfrm>
              <a:off x="2571733" y="4286255"/>
              <a:ext cx="1119188" cy="1479565"/>
            </a:xfrm>
            <a:prstGeom prst="rect">
              <a:avLst/>
            </a:prstGeom>
            <a:ln w="3175" cap="sq" cmpd="dbl">
              <a:solidFill>
                <a:srgbClr val="3679B7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1981992" y="5715028"/>
              <a:ext cx="2357422" cy="769449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b="1" i="1" dirty="0" err="1">
                  <a:solidFill>
                    <a:srgbClr val="000048"/>
                  </a:solidFill>
                </a:rPr>
                <a:t>Соботюк</a:t>
              </a:r>
              <a:r>
                <a:rPr lang="ru-RU" sz="1600" b="1" i="1" dirty="0">
                  <a:solidFill>
                    <a:srgbClr val="000048"/>
                  </a:solidFill>
                </a:rPr>
                <a:t> В.В</a:t>
              </a:r>
              <a:r>
                <a:rPr lang="ru-RU" sz="1600" b="1" i="1" dirty="0" smtClean="0">
                  <a:solidFill>
                    <a:srgbClr val="000048"/>
                  </a:solidFill>
                </a:rPr>
                <a:t>.</a:t>
              </a:r>
            </a:p>
            <a:p>
              <a:pPr algn="ctr">
                <a:spcBef>
                  <a:spcPts val="0"/>
                </a:spcBef>
              </a:pPr>
              <a:r>
                <a:rPr lang="ru-RU" sz="1400" b="1" i="1" dirty="0" smtClean="0">
                  <a:solidFill>
                    <a:srgbClr val="000048"/>
                  </a:solidFill>
                </a:rPr>
                <a:t>01.10.1989 – </a:t>
              </a:r>
            </a:p>
            <a:p>
              <a:pPr algn="ctr">
                <a:spcBef>
                  <a:spcPts val="0"/>
                </a:spcBef>
              </a:pPr>
              <a:r>
                <a:rPr lang="ru-RU" sz="1400" b="1" i="1" dirty="0" smtClean="0">
                  <a:solidFill>
                    <a:srgbClr val="000048"/>
                  </a:solidFill>
                </a:rPr>
                <a:t>03.09.1997</a:t>
              </a:r>
              <a:endParaRPr lang="ru-RU" sz="1400" b="1" i="1" dirty="0">
                <a:solidFill>
                  <a:srgbClr val="000048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-55581" y="3127395"/>
            <a:ext cx="9271019" cy="3802479"/>
            <a:chOff x="-55581" y="2984496"/>
            <a:chExt cx="9271019" cy="3802479"/>
          </a:xfrm>
        </p:grpSpPr>
        <p:grpSp>
          <p:nvGrpSpPr>
            <p:cNvPr id="16" name="Группа 3"/>
            <p:cNvGrpSpPr>
              <a:grpSpLocks/>
            </p:cNvGrpSpPr>
            <p:nvPr/>
          </p:nvGrpSpPr>
          <p:grpSpPr bwMode="auto">
            <a:xfrm>
              <a:off x="1357313" y="2984500"/>
              <a:ext cx="1857375" cy="1857375"/>
              <a:chOff x="285720" y="1785926"/>
              <a:chExt cx="1857375" cy="1857388"/>
            </a:xfrm>
          </p:grpSpPr>
          <p:pic>
            <p:nvPicPr>
              <p:cNvPr id="38" name="Picture 24" descr="C:\Users\Виктория\Desktop\23 декабря 2008 новый\Крючкова\фото к презентации\Огурцов.jpg"/>
              <p:cNvPicPr>
                <a:picLocks noChangeArrowheads="1"/>
              </p:cNvPicPr>
              <p:nvPr/>
            </p:nvPicPr>
            <p:blipFill>
              <a:blip r:embed="rId6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2907" y="1785926"/>
                <a:ext cx="1119188" cy="1479560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39" name="Text Box 7"/>
              <p:cNvSpPr txBox="1">
                <a:spLocks noChangeArrowheads="1"/>
              </p:cNvSpPr>
              <p:nvPr/>
            </p:nvSpPr>
            <p:spPr bwMode="auto">
              <a:xfrm>
                <a:off x="285720" y="3305176"/>
                <a:ext cx="1857375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>
                    <a:solidFill>
                      <a:srgbClr val="000048"/>
                    </a:solidFill>
                  </a:rPr>
                  <a:t>Огурцов Л.С.</a:t>
                </a:r>
              </a:p>
            </p:txBody>
          </p:sp>
        </p:grpSp>
        <p:grpSp>
          <p:nvGrpSpPr>
            <p:cNvPr id="17" name="Группа 17"/>
            <p:cNvGrpSpPr>
              <a:grpSpLocks/>
            </p:cNvGrpSpPr>
            <p:nvPr/>
          </p:nvGrpSpPr>
          <p:grpSpPr bwMode="auto">
            <a:xfrm>
              <a:off x="3643313" y="2984501"/>
              <a:ext cx="1903412" cy="1873252"/>
              <a:chOff x="5286380" y="1500174"/>
              <a:chExt cx="2303463" cy="2267722"/>
            </a:xfrm>
          </p:grpSpPr>
          <p:sp>
            <p:nvSpPr>
              <p:cNvPr id="36" name="Text Box 8"/>
              <p:cNvSpPr txBox="1">
                <a:spLocks noChangeArrowheads="1"/>
              </p:cNvSpPr>
              <p:nvPr/>
            </p:nvSpPr>
            <p:spPr bwMode="auto">
              <a:xfrm>
                <a:off x="5286380" y="3358140"/>
                <a:ext cx="2303463" cy="409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>
                    <a:solidFill>
                      <a:srgbClr val="000048"/>
                    </a:solidFill>
                  </a:rPr>
                  <a:t>Смирнова Л.И</a:t>
                </a:r>
                <a:r>
                  <a:rPr lang="ru-RU" sz="1600" i="1" dirty="0">
                    <a:solidFill>
                      <a:srgbClr val="000048"/>
                    </a:solidFill>
                  </a:rPr>
                  <a:t>.</a:t>
                </a:r>
              </a:p>
            </p:txBody>
          </p:sp>
          <p:pic>
            <p:nvPicPr>
              <p:cNvPr id="37" name="Picture 5" descr="C:\Users\Виктория\Desktop\23 декабря 2008\Смирнова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grayscl/>
              </a:blip>
              <a:srcRect/>
              <a:stretch>
                <a:fillRect/>
              </a:stretch>
            </p:blipFill>
            <p:spPr bwMode="auto">
              <a:xfrm>
                <a:off x="5643715" y="1500174"/>
                <a:ext cx="1356335" cy="1789195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grpSp>
          <p:nvGrpSpPr>
            <p:cNvPr id="18" name="Группа 16"/>
            <p:cNvGrpSpPr>
              <a:grpSpLocks/>
            </p:cNvGrpSpPr>
            <p:nvPr/>
          </p:nvGrpSpPr>
          <p:grpSpPr bwMode="auto">
            <a:xfrm>
              <a:off x="5929312" y="2984496"/>
              <a:ext cx="2099071" cy="1873665"/>
              <a:chOff x="1571603" y="3714752"/>
              <a:chExt cx="2540245" cy="2267724"/>
            </a:xfrm>
          </p:grpSpPr>
          <p:sp>
            <p:nvSpPr>
              <p:cNvPr id="34" name="Text Box 9"/>
              <p:cNvSpPr txBox="1">
                <a:spLocks noChangeArrowheads="1"/>
              </p:cNvSpPr>
              <p:nvPr/>
            </p:nvSpPr>
            <p:spPr bwMode="auto">
              <a:xfrm>
                <a:off x="1571603" y="5572719"/>
                <a:ext cx="2540245" cy="4097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 err="1">
                    <a:solidFill>
                      <a:srgbClr val="000048"/>
                    </a:solidFill>
                  </a:rPr>
                  <a:t>Пестрякова</a:t>
                </a:r>
                <a:r>
                  <a:rPr lang="ru-RU" sz="1600" b="1" i="1" dirty="0">
                    <a:solidFill>
                      <a:srgbClr val="000048"/>
                    </a:solidFill>
                  </a:rPr>
                  <a:t> С.В</a:t>
                </a:r>
                <a:r>
                  <a:rPr lang="ru-RU" sz="1600" i="1" dirty="0">
                    <a:solidFill>
                      <a:srgbClr val="000048"/>
                    </a:solidFill>
                  </a:rPr>
                  <a:t>.</a:t>
                </a:r>
              </a:p>
            </p:txBody>
          </p:sp>
          <p:pic>
            <p:nvPicPr>
              <p:cNvPr id="35" name="Picture 6" descr="Рисунок1"/>
              <p:cNvPicPr>
                <a:picLocks noChangeArrowheads="1"/>
              </p:cNvPicPr>
              <p:nvPr/>
            </p:nvPicPr>
            <p:blipFill>
              <a:blip r:embed="rId8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8939" y="3714752"/>
                <a:ext cx="1356335" cy="1788798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grpSp>
          <p:nvGrpSpPr>
            <p:cNvPr id="19" name="Группа 18"/>
            <p:cNvGrpSpPr>
              <a:grpSpLocks/>
            </p:cNvGrpSpPr>
            <p:nvPr/>
          </p:nvGrpSpPr>
          <p:grpSpPr bwMode="auto">
            <a:xfrm>
              <a:off x="5357814" y="4921247"/>
              <a:ext cx="2214562" cy="1865728"/>
              <a:chOff x="6042119" y="3929066"/>
              <a:chExt cx="2681288" cy="2258195"/>
            </a:xfrm>
          </p:grpSpPr>
          <p:sp>
            <p:nvSpPr>
              <p:cNvPr id="32" name="Text Box 12"/>
              <p:cNvSpPr txBox="1">
                <a:spLocks noChangeArrowheads="1"/>
              </p:cNvSpPr>
              <p:nvPr/>
            </p:nvSpPr>
            <p:spPr bwMode="auto">
              <a:xfrm>
                <a:off x="6042119" y="5777490"/>
                <a:ext cx="2681288" cy="4097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 err="1">
                    <a:solidFill>
                      <a:srgbClr val="000048"/>
                    </a:solidFill>
                  </a:rPr>
                  <a:t>Верхоломова</a:t>
                </a:r>
                <a:r>
                  <a:rPr lang="ru-RU" sz="1600" b="1" i="1" dirty="0">
                    <a:solidFill>
                      <a:srgbClr val="000048"/>
                    </a:solidFill>
                  </a:rPr>
                  <a:t> Г.М.</a:t>
                </a:r>
              </a:p>
            </p:txBody>
          </p:sp>
          <p:pic>
            <p:nvPicPr>
              <p:cNvPr id="33" name="Picture 17" descr="D:\Нагель\рисунки\ЦПК-20\DSC09027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8005" y="3929066"/>
                <a:ext cx="1356982" cy="1788859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grpSp>
          <p:nvGrpSpPr>
            <p:cNvPr id="20" name="Группа 20"/>
            <p:cNvGrpSpPr>
              <a:grpSpLocks/>
            </p:cNvGrpSpPr>
            <p:nvPr/>
          </p:nvGrpSpPr>
          <p:grpSpPr bwMode="auto">
            <a:xfrm>
              <a:off x="7286625" y="4921249"/>
              <a:ext cx="1928813" cy="1838323"/>
              <a:chOff x="4071934" y="1000108"/>
              <a:chExt cx="1928826" cy="1838752"/>
            </a:xfrm>
          </p:grpSpPr>
          <p:sp>
            <p:nvSpPr>
              <p:cNvPr id="30" name="Text Box 13"/>
              <p:cNvSpPr txBox="1">
                <a:spLocks noChangeArrowheads="1"/>
              </p:cNvSpPr>
              <p:nvPr/>
            </p:nvSpPr>
            <p:spPr bwMode="auto">
              <a:xfrm>
                <a:off x="4071934" y="2500644"/>
                <a:ext cx="1928826" cy="338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>
                    <a:solidFill>
                      <a:srgbClr val="000048"/>
                    </a:solidFill>
                  </a:rPr>
                  <a:t>Романова Г.М.</a:t>
                </a:r>
              </a:p>
            </p:txBody>
          </p:sp>
          <p:pic>
            <p:nvPicPr>
              <p:cNvPr id="31" name="Picture 18" descr="D:\Нагель\рисунки\ЦПК-20\DSC09172.JPG"/>
              <p:cNvPicPr>
                <a:picLocks noChangeArrowheads="1"/>
              </p:cNvPicPr>
              <p:nvPr/>
            </p:nvPicPr>
            <p:blipFill>
              <a:blip r:embed="rId10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2966" y="1000108"/>
                <a:ext cx="1119196" cy="1479894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  <p:grpSp>
          <p:nvGrpSpPr>
            <p:cNvPr id="21" name="Группа 32"/>
            <p:cNvGrpSpPr>
              <a:grpSpLocks/>
            </p:cNvGrpSpPr>
            <p:nvPr/>
          </p:nvGrpSpPr>
          <p:grpSpPr bwMode="auto">
            <a:xfrm>
              <a:off x="-55581" y="5143488"/>
              <a:ext cx="1912937" cy="1616087"/>
              <a:chOff x="-127019" y="4865686"/>
              <a:chExt cx="1912937" cy="1616096"/>
            </a:xfrm>
          </p:grpSpPr>
          <p:pic>
            <p:nvPicPr>
              <p:cNvPr id="28" name="Picture 2" descr="D:\Нагель\рисунки\Фото ЦПК\фото ЦПК\DSC08906.JPG"/>
              <p:cNvPicPr>
                <a:picLocks noChangeArrowheads="1"/>
              </p:cNvPicPr>
              <p:nvPr/>
            </p:nvPicPr>
            <p:blipFill>
              <a:blip r:embed="rId11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4282" y="4865686"/>
                <a:ext cx="870673" cy="1150939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29" name="Text Box 12"/>
              <p:cNvSpPr txBox="1">
                <a:spLocks noChangeArrowheads="1"/>
              </p:cNvSpPr>
              <p:nvPr/>
            </p:nvSpPr>
            <p:spPr bwMode="auto">
              <a:xfrm>
                <a:off x="-127019" y="6143645"/>
                <a:ext cx="1912937" cy="3381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 smtClean="0">
                    <a:solidFill>
                      <a:srgbClr val="000048"/>
                    </a:solidFill>
                  </a:rPr>
                  <a:t>Сербинова В. А.</a:t>
                </a:r>
                <a:endParaRPr lang="ru-RU" sz="1600" b="1" i="1" dirty="0">
                  <a:solidFill>
                    <a:srgbClr val="000048"/>
                  </a:solidFill>
                </a:endParaRPr>
              </a:p>
            </p:txBody>
          </p:sp>
        </p:grpSp>
        <p:grpSp>
          <p:nvGrpSpPr>
            <p:cNvPr id="22" name="Группа 38"/>
            <p:cNvGrpSpPr>
              <a:grpSpLocks/>
            </p:cNvGrpSpPr>
            <p:nvPr/>
          </p:nvGrpSpPr>
          <p:grpSpPr bwMode="auto">
            <a:xfrm>
              <a:off x="3659195" y="4921250"/>
              <a:ext cx="1912937" cy="1838325"/>
              <a:chOff x="1730361" y="4357694"/>
              <a:chExt cx="1912937" cy="1838335"/>
            </a:xfrm>
          </p:grpSpPr>
          <p:pic>
            <p:nvPicPr>
              <p:cNvPr id="26" name="Picture 3" descr="D:\Нагель\рисунки\Фото ЦПК\ЦПК-20\DSC09029.JPG"/>
              <p:cNvPicPr>
                <a:picLocks noChangeArrowheads="1"/>
              </p:cNvPicPr>
              <p:nvPr/>
            </p:nvPicPr>
            <p:blipFill>
              <a:blip r:embed="rId12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5482" y="4357694"/>
                <a:ext cx="1119188" cy="1479558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27" name="Text Box 12"/>
              <p:cNvSpPr txBox="1">
                <a:spLocks noChangeArrowheads="1"/>
              </p:cNvSpPr>
              <p:nvPr/>
            </p:nvSpPr>
            <p:spPr bwMode="auto">
              <a:xfrm>
                <a:off x="1730361" y="5857892"/>
                <a:ext cx="1912937" cy="3381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>
                    <a:solidFill>
                      <a:srgbClr val="000048"/>
                    </a:solidFill>
                  </a:rPr>
                  <a:t>Сиваш Н.Н.</a:t>
                </a:r>
              </a:p>
            </p:txBody>
          </p:sp>
        </p:grpSp>
        <p:grpSp>
          <p:nvGrpSpPr>
            <p:cNvPr id="23" name="Группа 39"/>
            <p:cNvGrpSpPr>
              <a:grpSpLocks/>
            </p:cNvGrpSpPr>
            <p:nvPr/>
          </p:nvGrpSpPr>
          <p:grpSpPr bwMode="auto">
            <a:xfrm>
              <a:off x="1619096" y="4940298"/>
              <a:ext cx="2238524" cy="1838402"/>
              <a:chOff x="-539939" y="2143116"/>
              <a:chExt cx="2238524" cy="1838831"/>
            </a:xfrm>
          </p:grpSpPr>
          <p:sp>
            <p:nvSpPr>
              <p:cNvPr id="24" name="Text Box 12"/>
              <p:cNvSpPr txBox="1">
                <a:spLocks noChangeArrowheads="1"/>
              </p:cNvSpPr>
              <p:nvPr/>
            </p:nvSpPr>
            <p:spPr bwMode="auto">
              <a:xfrm>
                <a:off x="-539939" y="3643314"/>
                <a:ext cx="2238524" cy="3386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1600" b="1" i="1" dirty="0" smtClean="0">
                    <a:solidFill>
                      <a:srgbClr val="000048"/>
                    </a:solidFill>
                  </a:rPr>
                  <a:t> </a:t>
                </a:r>
                <a:r>
                  <a:rPr lang="ru-RU" sz="1600" b="1" i="1" dirty="0" err="1" smtClean="0">
                    <a:solidFill>
                      <a:srgbClr val="000048"/>
                    </a:solidFill>
                  </a:rPr>
                  <a:t>Цыбульникова</a:t>
                </a:r>
                <a:r>
                  <a:rPr lang="ru-RU" sz="1600" b="1" i="1" dirty="0" smtClean="0">
                    <a:solidFill>
                      <a:srgbClr val="000048"/>
                    </a:solidFill>
                  </a:rPr>
                  <a:t> </a:t>
                </a:r>
                <a:r>
                  <a:rPr lang="ru-RU" sz="1600" b="1" i="1" dirty="0">
                    <a:solidFill>
                      <a:srgbClr val="000048"/>
                    </a:solidFill>
                  </a:rPr>
                  <a:t>М.Н.</a:t>
                </a:r>
              </a:p>
            </p:txBody>
          </p:sp>
          <p:pic>
            <p:nvPicPr>
              <p:cNvPr id="25" name="Picture 4" descr="D:\Нагель\рисунки\Фото ЦПК\ЦПК-20\IMG_0130.jpg"/>
              <p:cNvPicPr>
                <a:picLocks noChangeArrowheads="1"/>
              </p:cNvPicPr>
              <p:nvPr/>
            </p:nvPicPr>
            <p:blipFill>
              <a:blip r:embed="rId13" cstate="print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5" y="2143116"/>
                <a:ext cx="1119188" cy="1479894"/>
              </a:xfrm>
              <a:prstGeom prst="rect">
                <a:avLst/>
              </a:prstGeom>
              <a:ln w="3175" cap="sq" cmpd="dbl">
                <a:solidFill>
                  <a:srgbClr val="3679B7"/>
                </a:solidFill>
                <a:miter lim="800000"/>
              </a:ln>
              <a:effectLst>
                <a:outerShdw blurRad="254000" algn="tl" rotWithShape="0">
                  <a:srgbClr val="000000">
                    <a:alpha val="43000"/>
                  </a:srgbClr>
                </a:outerShdw>
              </a:effectLst>
            </p:spPr>
          </p:pic>
        </p:grpSp>
      </p:grpSp>
      <p:sp>
        <p:nvSpPr>
          <p:cNvPr id="40" name="TextBox 34"/>
          <p:cNvSpPr txBox="1">
            <a:spLocks noChangeArrowheads="1"/>
          </p:cNvSpPr>
          <p:nvPr/>
        </p:nvSpPr>
        <p:spPr bwMode="auto">
          <a:xfrm>
            <a:off x="357158" y="2708920"/>
            <a:ext cx="85725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800000"/>
                </a:solidFill>
              </a:rPr>
              <a:t>СОТРУДНИКИ И </a:t>
            </a:r>
            <a:r>
              <a:rPr lang="ru-RU" sz="2200" b="1" dirty="0" smtClean="0">
                <a:solidFill>
                  <a:srgbClr val="800000"/>
                </a:solidFill>
              </a:rPr>
              <a:t>ПРЕПОДАВАТЕЛИ, СТОЯЩИЕ  У ИСТОКОВ</a:t>
            </a:r>
            <a:endParaRPr lang="ru-RU" sz="2200" b="1" dirty="0">
              <a:solidFill>
                <a:srgbClr val="800000"/>
              </a:solidFill>
            </a:endParaRPr>
          </a:p>
        </p:txBody>
      </p:sp>
      <p:sp>
        <p:nvSpPr>
          <p:cNvPr id="41" name="TextBox 34"/>
          <p:cNvSpPr txBox="1">
            <a:spLocks noChangeArrowheads="1"/>
          </p:cNvSpPr>
          <p:nvPr/>
        </p:nvSpPr>
        <p:spPr bwMode="auto">
          <a:xfrm>
            <a:off x="785786" y="0"/>
            <a:ext cx="7429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800000"/>
                </a:solidFill>
              </a:rPr>
              <a:t>РУКОВОДИТЕЛИ</a:t>
            </a:r>
            <a:endParaRPr lang="ru-RU" sz="2200" b="1" dirty="0">
              <a:solidFill>
                <a:srgbClr val="800000"/>
              </a:solidFill>
            </a:endParaRPr>
          </a:p>
        </p:txBody>
      </p:sp>
      <p:pic>
        <p:nvPicPr>
          <p:cNvPr id="1026" name="Picture 2" descr="\\192.168.0.4\fs\Отдел ИТ и типография\Казачков А.В\ФОТОГРАФИИ андрей\Фото преподавателей 27.09.18\DSC02831.JPG"/>
          <p:cNvPicPr>
            <a:picLocks noChangeAspect="1" noChangeArrowheads="1"/>
          </p:cNvPicPr>
          <p:nvPr/>
        </p:nvPicPr>
        <p:blipFill>
          <a:blip r:embed="rId1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5072074"/>
            <a:ext cx="1357322" cy="1428760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6444208" y="1857364"/>
            <a:ext cx="25202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i="1" dirty="0" err="1" smtClean="0">
                <a:solidFill>
                  <a:srgbClr val="000048"/>
                </a:solidFill>
              </a:rPr>
              <a:t>Крючкова</a:t>
            </a:r>
            <a:r>
              <a:rPr lang="ru-RU" sz="1600" b="1" i="1" dirty="0" smtClean="0">
                <a:solidFill>
                  <a:srgbClr val="000048"/>
                </a:solidFill>
              </a:rPr>
              <a:t> Н.Ю.</a:t>
            </a:r>
          </a:p>
          <a:p>
            <a:pPr algn="ctr">
              <a:spcBef>
                <a:spcPts val="0"/>
              </a:spcBef>
            </a:pPr>
            <a:r>
              <a:rPr lang="ru-RU" sz="1400" b="1" i="1" dirty="0" smtClean="0">
                <a:solidFill>
                  <a:srgbClr val="000048"/>
                </a:solidFill>
              </a:rPr>
              <a:t>29.01.2007 -</a:t>
            </a:r>
          </a:p>
          <a:p>
            <a:pPr algn="ctr">
              <a:spcBef>
                <a:spcPts val="0"/>
              </a:spcBef>
            </a:pPr>
            <a:r>
              <a:rPr lang="ru-RU" sz="1400" b="1" i="1" dirty="0" smtClean="0">
                <a:solidFill>
                  <a:srgbClr val="000048"/>
                </a:solidFill>
              </a:rPr>
              <a:t>по настоящее время</a:t>
            </a:r>
            <a:endParaRPr lang="ru-RU" sz="1400" b="1" i="1" dirty="0">
              <a:solidFill>
                <a:srgbClr val="000048"/>
              </a:solidFill>
            </a:endParaRPr>
          </a:p>
        </p:txBody>
      </p:sp>
      <p:pic>
        <p:nvPicPr>
          <p:cNvPr id="4" name="Picture 2" descr="C:\Users\maestror7\Desktop\IMG-20180919-WA00000000.jpg"/>
          <p:cNvPicPr>
            <a:picLocks noChangeAspect="1" noChangeArrowheads="1"/>
          </p:cNvPicPr>
          <p:nvPr/>
        </p:nvPicPr>
        <p:blipFill>
          <a:blip r:embed="rId15" cstate="print">
            <a:lum bright="7000" contrast="-3000"/>
          </a:blip>
          <a:srcRect/>
          <a:stretch>
            <a:fillRect/>
          </a:stretch>
        </p:blipFill>
        <p:spPr bwMode="auto">
          <a:xfrm>
            <a:off x="7092280" y="420952"/>
            <a:ext cx="1224136" cy="149588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25"/>
          </a:xfrm>
        </p:spPr>
        <p:txBody>
          <a:bodyPr/>
          <a:lstStyle/>
          <a:p>
            <a:r>
              <a:rPr lang="ru-RU" sz="2800" dirty="0" smtClean="0"/>
              <a:t>Распространение </a:t>
            </a:r>
            <a:br>
              <a:rPr lang="ru-RU" sz="2800" dirty="0" smtClean="0"/>
            </a:br>
            <a:r>
              <a:rPr lang="ru-RU" sz="2800" dirty="0" smtClean="0"/>
              <a:t>педагогического опыта</a:t>
            </a:r>
            <a:endParaRPr lang="ru-RU" sz="2800" dirty="0"/>
          </a:p>
        </p:txBody>
      </p:sp>
      <p:pic>
        <p:nvPicPr>
          <p:cNvPr id="55302" name="Picture 6" descr="C:\Users\Bekova\Desktop\Снимокнггг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71942"/>
            <a:ext cx="3929090" cy="2571768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38914" name="Picture 2" descr="F:\19.10 гости в ЦПК\P10908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4213702" cy="278608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38915" name="Picture 3" descr="\\192.168.0.4\fs\ОТДЕЛ по НМР, АТТЕСТи КАЧЕСТВУ\Носова Ю.П\от Е.А. Филипповой\Круглый стол 13.02.2015\фото для сайта\встреча в медицинском колледже г. Караган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14422"/>
            <a:ext cx="3929090" cy="2786082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7170" name="Picture 2" descr="Z:\Отдел ИТ и типография\Казачков А.В\ФОТОГРАФИИ андрей\отбор хороших фото 06.07.2018\20180410_0959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071942"/>
            <a:ext cx="4214842" cy="2574887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Мы – команда!</a:t>
            </a:r>
            <a:endParaRPr lang="ru-RU" sz="2800" dirty="0"/>
          </a:p>
        </p:txBody>
      </p:sp>
      <p:pic>
        <p:nvPicPr>
          <p:cNvPr id="54274" name="Picture 2" descr="Z:\Отдел ИТ и типография\Казачков А.В\ФОТОГРАФИИ андрей\04.09.18 Собрание\++20180903_1107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412776"/>
            <a:ext cx="9143999" cy="3888432"/>
          </a:xfrm>
          <a:prstGeom prst="rect">
            <a:avLst/>
          </a:prstGeom>
          <a:noFill/>
          <a:ln>
            <a:solidFill>
              <a:srgbClr val="3679B7"/>
            </a:solidFill>
          </a:ln>
        </p:spPr>
      </p:pic>
      <p:pic>
        <p:nvPicPr>
          <p:cNvPr id="7173" name="Picture 5" descr="C:\Users\HOME\Desktop\ком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5743" y="4880022"/>
            <a:ext cx="1990353" cy="171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Bekova\Desktop\ккууцц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6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1214422"/>
            <a:ext cx="171448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30 лет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-214338"/>
            <a:ext cx="9001156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Бюджетное учреждение дополнительного профессионального образования Омской области</a:t>
            </a:r>
          </a:p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«Центр повышения квалификации работников здравоохранения»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3500438"/>
            <a:ext cx="47173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Благодарим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9144000" cy="1000125"/>
          </a:xfrm>
        </p:spPr>
        <p:txBody>
          <a:bodyPr/>
          <a:lstStyle/>
          <a:p>
            <a:r>
              <a:rPr lang="ru-RU" sz="2800" dirty="0" smtClean="0">
                <a:latin typeface="Arial" charset="0"/>
                <a:cs typeface="Arial" charset="0"/>
              </a:rPr>
              <a:t>История учреждения</a:t>
            </a:r>
            <a:br>
              <a:rPr lang="ru-RU" sz="2800" dirty="0" smtClean="0">
                <a:latin typeface="Arial" charset="0"/>
                <a:cs typeface="Arial" charset="0"/>
              </a:rPr>
            </a:br>
            <a:r>
              <a:rPr lang="ru-RU" sz="2800" dirty="0" smtClean="0">
                <a:latin typeface="Arial" charset="0"/>
                <a:cs typeface="Arial" charset="0"/>
              </a:rPr>
              <a:t>1992 год</a:t>
            </a:r>
            <a:endParaRPr lang="ru-RU" sz="2800" dirty="0"/>
          </a:p>
        </p:txBody>
      </p:sp>
      <p:pic>
        <p:nvPicPr>
          <p:cNvPr id="4" name="Picture 9"/>
          <p:cNvPicPr>
            <a:picLocks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998537" y="4000504"/>
            <a:ext cx="3430587" cy="2501900"/>
          </a:xfrm>
          <a:prstGeom prst="rect">
            <a:avLst/>
          </a:prstGeom>
          <a:ln w="3175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pic>
        <p:nvPicPr>
          <p:cNvPr id="5" name="Picture 7"/>
          <p:cNvPicPr>
            <a:picLocks noChangeArrowheads="1"/>
          </p:cNvPicPr>
          <p:nvPr/>
        </p:nvPicPr>
        <p:blipFill>
          <a:blip r:embed="rId3" cstate="print">
            <a:lum bright="10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285860"/>
            <a:ext cx="3430587" cy="2501900"/>
          </a:xfrm>
          <a:prstGeom prst="rect">
            <a:avLst/>
          </a:prstGeom>
          <a:ln w="3175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pic>
        <p:nvPicPr>
          <p:cNvPr id="6" name="Picture 8"/>
          <p:cNvPicPr>
            <a:picLocks noChangeArrowheads="1"/>
          </p:cNvPicPr>
          <p:nvPr/>
        </p:nvPicPr>
        <p:blipFill>
          <a:blip r:embed="rId4" cstate="print">
            <a:lum bright="10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285860"/>
            <a:ext cx="3430587" cy="2501900"/>
          </a:xfrm>
          <a:prstGeom prst="rect">
            <a:avLst/>
          </a:prstGeom>
          <a:ln w="3175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  <p:pic>
        <p:nvPicPr>
          <p:cNvPr id="7" name="Picture 10"/>
          <p:cNvPicPr>
            <a:picLocks noChangeArrowheads="1"/>
          </p:cNvPicPr>
          <p:nvPr/>
        </p:nvPicPr>
        <p:blipFill>
          <a:blip r:embed="rId5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4643438" y="4000504"/>
            <a:ext cx="3430587" cy="2501900"/>
          </a:xfrm>
          <a:prstGeom prst="rect">
            <a:avLst/>
          </a:prstGeom>
          <a:ln w="3175" cap="sq" cmpd="dbl">
            <a:solidFill>
              <a:srgbClr val="3679B7"/>
            </a:solidFill>
            <a:miter lim="800000"/>
          </a:ln>
          <a:effectLst>
            <a:outerShdw blurRad="254000" algn="tl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4768"/>
            <a:ext cx="10572824" cy="1000125"/>
          </a:xfrm>
        </p:spPr>
        <p:txBody>
          <a:bodyPr/>
          <a:lstStyle/>
          <a:p>
            <a:pPr lvl="0"/>
            <a:r>
              <a:rPr lang="ru-RU" sz="2800" dirty="0" smtClean="0">
                <a:latin typeface="Arial" charset="0"/>
                <a:cs typeface="Arial" charset="0"/>
              </a:rPr>
              <a:t/>
            </a:r>
            <a:br>
              <a:rPr lang="ru-RU" sz="2800" dirty="0" smtClean="0">
                <a:latin typeface="Arial" charset="0"/>
                <a:cs typeface="Arial" charset="0"/>
              </a:rPr>
            </a:br>
            <a:r>
              <a:rPr lang="ru-RU" sz="2400" dirty="0" smtClean="0">
                <a:latin typeface="Arial" charset="0"/>
                <a:cs typeface="Arial" charset="0"/>
              </a:rPr>
              <a:t>БУ ДПО ОО «Центр повышения квалификации </a:t>
            </a:r>
            <a:br>
              <a:rPr lang="ru-RU" sz="2400" dirty="0" smtClean="0">
                <a:latin typeface="Arial" charset="0"/>
                <a:cs typeface="Arial" charset="0"/>
              </a:rPr>
            </a:br>
            <a:r>
              <a:rPr lang="ru-RU" sz="2400" dirty="0" smtClean="0">
                <a:latin typeface="Arial" charset="0"/>
                <a:cs typeface="Arial" charset="0"/>
              </a:rPr>
              <a:t>работников здравоохранения»</a:t>
            </a:r>
            <a:r>
              <a:rPr lang="ru-RU" sz="3200" dirty="0" smtClean="0">
                <a:latin typeface="Arial" charset="0"/>
                <a:cs typeface="Arial" charset="0"/>
              </a:rPr>
              <a:t/>
            </a:r>
            <a:br>
              <a:rPr lang="ru-RU" sz="3200" dirty="0" smtClean="0">
                <a:latin typeface="Arial" charset="0"/>
                <a:cs typeface="Arial" charset="0"/>
              </a:rPr>
            </a:br>
            <a:endParaRPr lang="ru-RU" sz="3200" dirty="0"/>
          </a:p>
        </p:txBody>
      </p:sp>
      <p:pic>
        <p:nvPicPr>
          <p:cNvPr id="5" name="Picture 2" descr="\\192.168.0.2\fs\Фото, видео и картинки\Здание ЦПК\IMG_1285.jpg"/>
          <p:cNvPicPr>
            <a:picLocks noChangeAspect="1" noChangeArrowheads="1"/>
          </p:cNvPicPr>
          <p:nvPr/>
        </p:nvPicPr>
        <p:blipFill>
          <a:blip r:embed="rId2" cstate="print">
            <a:lum bright="16000" contras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2357430"/>
            <a:ext cx="3986848" cy="307183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5650072"/>
            <a:ext cx="7715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00000"/>
                </a:solidFill>
              </a:rPr>
              <a:t>ведущий учебно-методический центр последипломного образования специалистов</a:t>
            </a:r>
          </a:p>
        </p:txBody>
      </p:sp>
      <p:pic>
        <p:nvPicPr>
          <p:cNvPr id="7" name="Picture 3" descr="\\192.168.0.4\fs\Аппарат управления\Ю.В. Мягченко\СТО ТОВАРОВ\Смагин А. Ю\командный тренин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3452636"/>
            <a:ext cx="2241678" cy="154800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596" y="1214422"/>
            <a:ext cx="807249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200" b="1" dirty="0" smtClean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800000"/>
                </a:solidFill>
              </a:rPr>
              <a:t>Современное,  динамично развивающееся образовательное учреждение,</a:t>
            </a:r>
          </a:p>
        </p:txBody>
      </p:sp>
      <p:pic>
        <p:nvPicPr>
          <p:cNvPr id="10" name="Picture 4" descr="http://cpkrz-omsk.ru/sites/default/files/styles/galleryformatter_slide/public/20170410_120009.jpg?itok=Nl_8TmM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3429000"/>
            <a:ext cx="2428860" cy="164307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98" y="0"/>
            <a:ext cx="9144000" cy="1000125"/>
          </a:xfrm>
        </p:spPr>
        <p:txBody>
          <a:bodyPr/>
          <a:lstStyle/>
          <a:p>
            <a:r>
              <a:rPr lang="ru-RU" sz="2400" dirty="0" smtClean="0">
                <a:latin typeface="Arial" charset="0"/>
                <a:cs typeface="Arial" charset="0"/>
              </a:rPr>
              <a:t>Повышение квалификации </a:t>
            </a:r>
            <a:br>
              <a:rPr lang="ru-RU" sz="2400" dirty="0" smtClean="0">
                <a:latin typeface="Arial" charset="0"/>
                <a:cs typeface="Arial" charset="0"/>
              </a:rPr>
            </a:br>
            <a:r>
              <a:rPr lang="ru-RU" sz="2400" dirty="0" smtClean="0">
                <a:latin typeface="Arial" charset="0"/>
                <a:cs typeface="Arial" charset="0"/>
              </a:rPr>
              <a:t>работников здравоохранения в БУ ДПО ОО ЦПК РЗ</a:t>
            </a:r>
            <a:endParaRPr lang="ru-RU" sz="2400" dirty="0">
              <a:latin typeface="Arial" charset="0"/>
              <a:cs typeface="Arial" charset="0"/>
            </a:endParaRPr>
          </a:p>
        </p:txBody>
      </p:sp>
      <p:pic>
        <p:nvPicPr>
          <p:cNvPr id="2050" name="Picture 2" descr="C:\Users\Bekova\Desktop\карта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189" y="1928802"/>
            <a:ext cx="8730599" cy="48416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1228539"/>
            <a:ext cx="857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Ежегодно обучаются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более </a:t>
            </a:r>
            <a:r>
              <a:rPr lang="ru-RU" b="1" dirty="0" smtClean="0">
                <a:solidFill>
                  <a:srgbClr val="800000"/>
                </a:solidFill>
              </a:rPr>
              <a:t>10000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специалистов,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из них </a:t>
            </a:r>
            <a:r>
              <a:rPr lang="ru-RU" b="1" dirty="0" smtClean="0">
                <a:solidFill>
                  <a:srgbClr val="800000"/>
                </a:solidFill>
              </a:rPr>
              <a:t>3000</a:t>
            </a:r>
            <a:r>
              <a:rPr lang="ru-RU" dirty="0" smtClean="0">
                <a:solidFill>
                  <a:srgbClr val="002060"/>
                </a:solidFill>
              </a:rPr>
              <a:t> – медицинские работники  других регионов России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реализуется </a:t>
            </a:r>
            <a:r>
              <a:rPr lang="ru-RU" b="1" dirty="0" smtClean="0">
                <a:solidFill>
                  <a:srgbClr val="800000"/>
                </a:solidFill>
              </a:rPr>
              <a:t>350 </a:t>
            </a:r>
            <a:r>
              <a:rPr lang="ru-RU" dirty="0" smtClean="0">
                <a:solidFill>
                  <a:srgbClr val="002060"/>
                </a:solidFill>
              </a:rPr>
              <a:t>дополнительных профессиональных программ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0"/>
            <a:ext cx="10036692" cy="1000125"/>
          </a:xfrm>
        </p:spPr>
        <p:txBody>
          <a:bodyPr/>
          <a:lstStyle/>
          <a:p>
            <a:pPr lvl="0"/>
            <a:r>
              <a:rPr lang="ru-RU" sz="2800" dirty="0" smtClean="0">
                <a:latin typeface="Arial" charset="0"/>
                <a:cs typeface="Arial" charset="0"/>
              </a:rPr>
              <a:t/>
            </a:r>
            <a:br>
              <a:rPr lang="ru-RU" sz="2800" dirty="0" smtClean="0">
                <a:latin typeface="Arial" charset="0"/>
                <a:cs typeface="Arial" charset="0"/>
              </a:rPr>
            </a:br>
            <a:r>
              <a:rPr lang="ru-RU" sz="2700" dirty="0" smtClean="0">
                <a:latin typeface="Arial" charset="0"/>
                <a:cs typeface="Arial" charset="0"/>
              </a:rPr>
              <a:t>Инфраструктура учреждения</a:t>
            </a:r>
            <a:br>
              <a:rPr lang="ru-RU" sz="2700" dirty="0" smtClean="0">
                <a:latin typeface="Arial" charset="0"/>
                <a:cs typeface="Arial" charset="0"/>
              </a:rPr>
            </a:br>
            <a:endParaRPr lang="ru-RU" sz="2700" dirty="0"/>
          </a:p>
        </p:txBody>
      </p:sp>
      <p:pic>
        <p:nvPicPr>
          <p:cNvPr id="4" name="Picture 14" descr="E:\фото\IMG_1326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285860"/>
            <a:ext cx="3857652" cy="2643206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7" name="Рисунок 6" descr="P1050749.JPG"/>
          <p:cNvPicPr>
            <a:picLocks noChangeAspect="1"/>
          </p:cNvPicPr>
          <p:nvPr/>
        </p:nvPicPr>
        <p:blipFill>
          <a:blip r:embed="rId3" cstate="print">
            <a:lum bright="2000" contrast="35000"/>
          </a:blip>
          <a:stretch>
            <a:fillRect/>
          </a:stretch>
        </p:blipFill>
        <p:spPr>
          <a:xfrm>
            <a:off x="428596" y="1500174"/>
            <a:ext cx="2952000" cy="2000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8" name="Picture 1" descr="G:\2014-2015 фото\ОПСА 1 ноября конф\02 Знакомство с тренинг центром\IMG_87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149080"/>
            <a:ext cx="4071966" cy="2396669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0"/>
              </a:srgbClr>
            </a:outerShdw>
          </a:effectLst>
        </p:spPr>
      </p:pic>
      <p:pic>
        <p:nvPicPr>
          <p:cNvPr id="28674" name="Picture 2" descr="http://cpkrz-omsk.ru/sites/default/files/styles/500x400/public/DSC08966.JPG?itok=1G6tW5bJ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285720" y="1285860"/>
            <a:ext cx="4043192" cy="264320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28676" name="Picture 4" descr="http://cpkrz-omsk.ru/sites/default/files/styles/galleryformatter_slide/public/P1040352.JPG?itok=obTxZWhO"/>
          <p:cNvPicPr>
            <a:picLocks noChangeAspect="1" noChangeArrowheads="1"/>
          </p:cNvPicPr>
          <p:nvPr/>
        </p:nvPicPr>
        <p:blipFill>
          <a:blip r:embed="rId6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643438" y="4149080"/>
            <a:ext cx="3857652" cy="239334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Кадровые ресурсы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2071678"/>
          <a:ext cx="8786874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Picture 6" descr="C:\Users\Bekova\Desktop\333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380" r="37030"/>
          <a:stretch>
            <a:fillRect/>
          </a:stretch>
        </p:blipFill>
        <p:spPr bwMode="auto">
          <a:xfrm>
            <a:off x="785786" y="2643182"/>
            <a:ext cx="857256" cy="214314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142976" y="1142984"/>
            <a:ext cx="728667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Штатная численность  работников учреждения </a:t>
            </a:r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90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человек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6" descr="C:\Users\Bekova\Desktop\333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684" r="17754"/>
          <a:stretch>
            <a:fillRect/>
          </a:stretch>
        </p:blipFill>
        <p:spPr bwMode="auto">
          <a:xfrm flipH="1">
            <a:off x="7572396" y="2857496"/>
            <a:ext cx="762005" cy="2000264"/>
          </a:xfrm>
          <a:prstGeom prst="rect">
            <a:avLst/>
          </a:prstGeom>
          <a:noFill/>
        </p:spPr>
      </p:pic>
      <p:pic>
        <p:nvPicPr>
          <p:cNvPr id="18" name="Picture 6" descr="C:\Users\Bekova\Desktop\333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037"/>
          <a:stretch>
            <a:fillRect/>
          </a:stretch>
        </p:blipFill>
        <p:spPr bwMode="auto">
          <a:xfrm>
            <a:off x="5214942" y="1714488"/>
            <a:ext cx="583750" cy="1857388"/>
          </a:xfrm>
          <a:prstGeom prst="rect">
            <a:avLst/>
          </a:prstGeom>
          <a:noFill/>
        </p:spPr>
      </p:pic>
      <p:pic>
        <p:nvPicPr>
          <p:cNvPr id="1026" name="Picture 2" descr="C:\Users\Bekova\Desktop\book-science-education-knowledge-clipart-4658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8" y="5429264"/>
            <a:ext cx="1357322" cy="94826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21481</TotalTime>
  <Words>820</Words>
  <Application>Microsoft Office PowerPoint</Application>
  <PresentationFormat>Экран (4:3)</PresentationFormat>
  <Paragraphs>268</Paragraphs>
  <Slides>42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  </vt:lpstr>
      <vt:lpstr>Приказ Министерства здравоохранения РСФСР № 201 «Об организации училищ повышения квалификации работников со средним медицинским и фармацевтическим образованием  в гг. Архангельске и Омске»</vt:lpstr>
      <vt:lpstr>История учреждения 1988 год</vt:lpstr>
      <vt:lpstr>Презентация PowerPoint</vt:lpstr>
      <vt:lpstr>История учреждения 1992 год</vt:lpstr>
      <vt:lpstr> БУ ДПО ОО «Центр повышения квалификации  работников здравоохранения» </vt:lpstr>
      <vt:lpstr>Повышение квалификации  работников здравоохранения в БУ ДПО ОО ЦПК РЗ</vt:lpstr>
      <vt:lpstr> Инфраструктура учреждения </vt:lpstr>
      <vt:lpstr>Кадровые ресурсы</vt:lpstr>
      <vt:lpstr>Кадровые ресурсы учреждения</vt:lpstr>
      <vt:lpstr>Внешние штатные совместители</vt:lpstr>
      <vt:lpstr>Изменения в системе образования</vt:lpstr>
      <vt:lpstr>Изменения  в системе управления</vt:lpstr>
      <vt:lpstr>Инновационная среда учреждения</vt:lpstr>
      <vt:lpstr>Развитие  образовательной среды обучения</vt:lpstr>
      <vt:lpstr>Образовательные инновации</vt:lpstr>
      <vt:lpstr>Электронная образовательная среда</vt:lpstr>
      <vt:lpstr>Симуляционно-тренинговый центр</vt:lpstr>
      <vt:lpstr>Залы симуляций</vt:lpstr>
      <vt:lpstr>Виды тренингов</vt:lpstr>
      <vt:lpstr>Презентация PowerPoint</vt:lpstr>
      <vt:lpstr>Междисциплинарный тренинг</vt:lpstr>
      <vt:lpstr>Объективный структурированный  клинический экзамен (ОСКЭ)</vt:lpstr>
      <vt:lpstr>Центр оценки практических навыков</vt:lpstr>
      <vt:lpstr>Центр оценки практических навыков</vt:lpstr>
      <vt:lpstr>Презентация PowerPoint</vt:lpstr>
      <vt:lpstr>Специалист медицинского  симуляционного обучения</vt:lpstr>
      <vt:lpstr>Представление результатов педагогических исследований в области  симуляционного обучения</vt:lpstr>
      <vt:lpstr>Система непрерывного  профессионального образования</vt:lpstr>
      <vt:lpstr>          Система непрерывного  профессионального развития в БУ ДПО ОО ЦПК РЗ</vt:lpstr>
      <vt:lpstr>Система непрерывного профессионального развития в БУ ДПО ОО ЦПК РЗ</vt:lpstr>
      <vt:lpstr>Непрерывное медицинское образование для специалистов с высшим медицинским образованием</vt:lpstr>
      <vt:lpstr>Обучение лиц, не имеющих  медицинское образование </vt:lpstr>
      <vt:lpstr>Ведомственная поддержка,  отраслевое партнерство</vt:lpstr>
      <vt:lpstr>Сотрудничество с общественными организациями</vt:lpstr>
      <vt:lpstr>Гарантия качества образовательных услуг</vt:lpstr>
      <vt:lpstr>Мониторинг качества образования</vt:lpstr>
      <vt:lpstr>Общественное признание</vt:lpstr>
      <vt:lpstr>Общественное признание</vt:lpstr>
      <vt:lpstr>Распространение  педагогического опыта</vt:lpstr>
      <vt:lpstr>Мы – команда!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Vika</dc:creator>
  <cp:lastModifiedBy>Sveta</cp:lastModifiedBy>
  <cp:revision>3064</cp:revision>
  <dcterms:created xsi:type="dcterms:W3CDTF">2012-02-09T06:22:54Z</dcterms:created>
  <dcterms:modified xsi:type="dcterms:W3CDTF">2018-11-02T13:19:51Z</dcterms:modified>
</cp:coreProperties>
</file>